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 id="2147483663" r:id="rId3"/>
    <p:sldMasterId id="2147484046" r:id="rId4"/>
  </p:sldMasterIdLst>
  <p:notesMasterIdLst>
    <p:notesMasterId r:id="rId53"/>
  </p:notesMasterIdLst>
  <p:handoutMasterIdLst>
    <p:handoutMasterId r:id="rId54"/>
  </p:handoutMasterIdLst>
  <p:sldIdLst>
    <p:sldId id="272" r:id="rId5"/>
    <p:sldId id="339" r:id="rId6"/>
    <p:sldId id="281" r:id="rId7"/>
    <p:sldId id="291" r:id="rId8"/>
    <p:sldId id="319" r:id="rId9"/>
    <p:sldId id="295" r:id="rId10"/>
    <p:sldId id="282" r:id="rId11"/>
    <p:sldId id="283" r:id="rId12"/>
    <p:sldId id="284" r:id="rId13"/>
    <p:sldId id="292" r:id="rId14"/>
    <p:sldId id="345" r:id="rId15"/>
    <p:sldId id="285" r:id="rId16"/>
    <p:sldId id="286" r:id="rId17"/>
    <p:sldId id="287" r:id="rId18"/>
    <p:sldId id="341" r:id="rId19"/>
    <p:sldId id="342" r:id="rId20"/>
    <p:sldId id="289" r:id="rId21"/>
    <p:sldId id="288" r:id="rId22"/>
    <p:sldId id="290" r:id="rId23"/>
    <p:sldId id="346" r:id="rId24"/>
    <p:sldId id="343" r:id="rId25"/>
    <p:sldId id="296" r:id="rId26"/>
    <p:sldId id="297" r:id="rId27"/>
    <p:sldId id="293" r:id="rId28"/>
    <p:sldId id="262" r:id="rId29"/>
    <p:sldId id="261" r:id="rId30"/>
    <p:sldId id="263" r:id="rId31"/>
    <p:sldId id="265" r:id="rId32"/>
    <p:sldId id="344" r:id="rId33"/>
    <p:sldId id="266" r:id="rId34"/>
    <p:sldId id="267" r:id="rId35"/>
    <p:sldId id="294" r:id="rId36"/>
    <p:sldId id="335" r:id="rId37"/>
    <p:sldId id="336" r:id="rId38"/>
    <p:sldId id="337" r:id="rId39"/>
    <p:sldId id="338" r:id="rId40"/>
    <p:sldId id="320" r:id="rId41"/>
    <p:sldId id="304" r:id="rId42"/>
    <p:sldId id="305" r:id="rId43"/>
    <p:sldId id="270" r:id="rId44"/>
    <p:sldId id="340" r:id="rId45"/>
    <p:sldId id="321" r:id="rId46"/>
    <p:sldId id="298" r:id="rId47"/>
    <p:sldId id="301" r:id="rId48"/>
    <p:sldId id="302" r:id="rId49"/>
    <p:sldId id="299" r:id="rId50"/>
    <p:sldId id="300" r:id="rId51"/>
    <p:sldId id="303" r:id="rId52"/>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644"/>
    <a:srgbClr val="007434"/>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DF6514-5862-4140-BD20-13FC54FD4EE6}" v="17" dt="2024-11-13T07:19:50.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3" autoAdjust="0"/>
    <p:restoredTop sz="95116" autoAdjust="0"/>
  </p:normalViewPr>
  <p:slideViewPr>
    <p:cSldViewPr>
      <p:cViewPr varScale="1">
        <p:scale>
          <a:sx n="78" d="100"/>
          <a:sy n="78" d="100"/>
        </p:scale>
        <p:origin x="854"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90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man Peeters" userId="c5ca0a72-dbf1-4cac-9d8a-aab79f159b68" providerId="ADAL" clId="{5CDF6514-5862-4140-BD20-13FC54FD4EE6}"/>
    <pc:docChg chg="undo redo custSel addSld delSld modSld sldOrd">
      <pc:chgData name="Herman Peeters" userId="c5ca0a72-dbf1-4cac-9d8a-aab79f159b68" providerId="ADAL" clId="{5CDF6514-5862-4140-BD20-13FC54FD4EE6}" dt="2024-11-13T07:55:42.984" v="975" actId="47"/>
      <pc:docMkLst>
        <pc:docMk/>
      </pc:docMkLst>
      <pc:sldChg chg="modSp mod">
        <pc:chgData name="Herman Peeters" userId="c5ca0a72-dbf1-4cac-9d8a-aab79f159b68" providerId="ADAL" clId="{5CDF6514-5862-4140-BD20-13FC54FD4EE6}" dt="2024-11-10T09:15:13.262" v="577" actId="20577"/>
        <pc:sldMkLst>
          <pc:docMk/>
          <pc:sldMk cId="0" sldId="261"/>
        </pc:sldMkLst>
        <pc:spChg chg="mod">
          <ac:chgData name="Herman Peeters" userId="c5ca0a72-dbf1-4cac-9d8a-aab79f159b68" providerId="ADAL" clId="{5CDF6514-5862-4140-BD20-13FC54FD4EE6}" dt="2024-11-10T09:14:41.168" v="560" actId="20577"/>
          <ac:spMkLst>
            <pc:docMk/>
            <pc:sldMk cId="0" sldId="261"/>
            <ac:spMk id="69634" creationId="{DA17566F-4E95-EB4B-AAA2-B87B445F050C}"/>
          </ac:spMkLst>
        </pc:spChg>
        <pc:spChg chg="mod">
          <ac:chgData name="Herman Peeters" userId="c5ca0a72-dbf1-4cac-9d8a-aab79f159b68" providerId="ADAL" clId="{5CDF6514-5862-4140-BD20-13FC54FD4EE6}" dt="2024-11-10T09:15:13.262" v="577" actId="20577"/>
          <ac:spMkLst>
            <pc:docMk/>
            <pc:sldMk cId="0" sldId="261"/>
            <ac:spMk id="69636" creationId="{60801422-6350-0432-58A1-EF532E4CFA75}"/>
          </ac:spMkLst>
        </pc:spChg>
      </pc:sldChg>
      <pc:sldChg chg="modSp">
        <pc:chgData name="Herman Peeters" userId="c5ca0a72-dbf1-4cac-9d8a-aab79f159b68" providerId="ADAL" clId="{5CDF6514-5862-4140-BD20-13FC54FD4EE6}" dt="2024-11-10T09:00:19.722" v="508" actId="14100"/>
        <pc:sldMkLst>
          <pc:docMk/>
          <pc:sldMk cId="0" sldId="262"/>
        </pc:sldMkLst>
        <pc:spChg chg="mod">
          <ac:chgData name="Herman Peeters" userId="c5ca0a72-dbf1-4cac-9d8a-aab79f159b68" providerId="ADAL" clId="{5CDF6514-5862-4140-BD20-13FC54FD4EE6}" dt="2024-11-10T09:00:19.722" v="508" actId="14100"/>
          <ac:spMkLst>
            <pc:docMk/>
            <pc:sldMk cId="0" sldId="262"/>
            <ac:spMk id="68614" creationId="{F79B5E3F-5FFD-73A0-8C0B-0625F824443C}"/>
          </ac:spMkLst>
        </pc:spChg>
      </pc:sldChg>
      <pc:sldChg chg="modSp mod">
        <pc:chgData name="Herman Peeters" userId="c5ca0a72-dbf1-4cac-9d8a-aab79f159b68" providerId="ADAL" clId="{5CDF6514-5862-4140-BD20-13FC54FD4EE6}" dt="2024-11-10T09:21:45.816" v="587" actId="20577"/>
        <pc:sldMkLst>
          <pc:docMk/>
          <pc:sldMk cId="0" sldId="265"/>
        </pc:sldMkLst>
        <pc:spChg chg="mod">
          <ac:chgData name="Herman Peeters" userId="c5ca0a72-dbf1-4cac-9d8a-aab79f159b68" providerId="ADAL" clId="{5CDF6514-5862-4140-BD20-13FC54FD4EE6}" dt="2024-11-10T09:21:45.816" v="587" actId="20577"/>
          <ac:spMkLst>
            <pc:docMk/>
            <pc:sldMk cId="0" sldId="265"/>
            <ac:spMk id="32772" creationId="{C7F18A6B-41CD-46D0-BE9D-44EEC44CCDDF}"/>
          </ac:spMkLst>
        </pc:spChg>
      </pc:sldChg>
      <pc:sldChg chg="modSp mod">
        <pc:chgData name="Herman Peeters" userId="c5ca0a72-dbf1-4cac-9d8a-aab79f159b68" providerId="ADAL" clId="{5CDF6514-5862-4140-BD20-13FC54FD4EE6}" dt="2024-11-10T09:25:37.590" v="685" actId="20577"/>
        <pc:sldMkLst>
          <pc:docMk/>
          <pc:sldMk cId="0" sldId="267"/>
        </pc:sldMkLst>
        <pc:spChg chg="mod">
          <ac:chgData name="Herman Peeters" userId="c5ca0a72-dbf1-4cac-9d8a-aab79f159b68" providerId="ADAL" clId="{5CDF6514-5862-4140-BD20-13FC54FD4EE6}" dt="2024-11-10T09:25:37.590" v="685" actId="20577"/>
          <ac:spMkLst>
            <pc:docMk/>
            <pc:sldMk cId="0" sldId="267"/>
            <ac:spMk id="34819" creationId="{529AE496-6CE6-47A0-87C6-13EA094B1064}"/>
          </ac:spMkLst>
        </pc:spChg>
        <pc:spChg chg="mod">
          <ac:chgData name="Herman Peeters" userId="c5ca0a72-dbf1-4cac-9d8a-aab79f159b68" providerId="ADAL" clId="{5CDF6514-5862-4140-BD20-13FC54FD4EE6}" dt="2024-11-10T09:22:56.053" v="588" actId="1076"/>
          <ac:spMkLst>
            <pc:docMk/>
            <pc:sldMk cId="0" sldId="267"/>
            <ac:spMk id="74754" creationId="{FFA9D52E-6C1B-6582-FD5B-5287BA2805AB}"/>
          </ac:spMkLst>
        </pc:spChg>
      </pc:sldChg>
      <pc:sldChg chg="del">
        <pc:chgData name="Herman Peeters" userId="c5ca0a72-dbf1-4cac-9d8a-aab79f159b68" providerId="ADAL" clId="{5CDF6514-5862-4140-BD20-13FC54FD4EE6}" dt="2024-11-10T09:28:36.554" v="686" actId="47"/>
        <pc:sldMkLst>
          <pc:docMk/>
          <pc:sldMk cId="0" sldId="268"/>
        </pc:sldMkLst>
      </pc:sldChg>
      <pc:sldChg chg="addSp modSp">
        <pc:chgData name="Herman Peeters" userId="c5ca0a72-dbf1-4cac-9d8a-aab79f159b68" providerId="ADAL" clId="{5CDF6514-5862-4140-BD20-13FC54FD4EE6}" dt="2024-11-13T07:19:50.680" v="972"/>
        <pc:sldMkLst>
          <pc:docMk/>
          <pc:sldMk cId="0" sldId="272"/>
        </pc:sldMkLst>
        <pc:spChg chg="add mod">
          <ac:chgData name="Herman Peeters" userId="c5ca0a72-dbf1-4cac-9d8a-aab79f159b68" providerId="ADAL" clId="{5CDF6514-5862-4140-BD20-13FC54FD4EE6}" dt="2024-11-13T07:19:50.680" v="972"/>
          <ac:spMkLst>
            <pc:docMk/>
            <pc:sldMk cId="0" sldId="272"/>
            <ac:spMk id="2" creationId="{2EE785BD-4ABB-2903-54D0-B8853E319846}"/>
          </ac:spMkLst>
        </pc:spChg>
      </pc:sldChg>
      <pc:sldChg chg="modSp">
        <pc:chgData name="Herman Peeters" userId="c5ca0a72-dbf1-4cac-9d8a-aab79f159b68" providerId="ADAL" clId="{5CDF6514-5862-4140-BD20-13FC54FD4EE6}" dt="2024-11-10T08:46:44.830" v="235" actId="1076"/>
        <pc:sldMkLst>
          <pc:docMk/>
          <pc:sldMk cId="0" sldId="287"/>
        </pc:sldMkLst>
        <pc:picChg chg="mod">
          <ac:chgData name="Herman Peeters" userId="c5ca0a72-dbf1-4cac-9d8a-aab79f159b68" providerId="ADAL" clId="{5CDF6514-5862-4140-BD20-13FC54FD4EE6}" dt="2024-11-10T08:46:44.830" v="235" actId="1076"/>
          <ac:picMkLst>
            <pc:docMk/>
            <pc:sldMk cId="0" sldId="287"/>
            <ac:picMk id="58373" creationId="{F13F4558-F282-C8BE-855C-9B08BD34FBED}"/>
          </ac:picMkLst>
        </pc:picChg>
      </pc:sldChg>
      <pc:sldChg chg="modSp mod">
        <pc:chgData name="Herman Peeters" userId="c5ca0a72-dbf1-4cac-9d8a-aab79f159b68" providerId="ADAL" clId="{5CDF6514-5862-4140-BD20-13FC54FD4EE6}" dt="2024-11-10T08:44:47.443" v="180" actId="20577"/>
        <pc:sldMkLst>
          <pc:docMk/>
          <pc:sldMk cId="0" sldId="288"/>
        </pc:sldMkLst>
        <pc:spChg chg="mod">
          <ac:chgData name="Herman Peeters" userId="c5ca0a72-dbf1-4cac-9d8a-aab79f159b68" providerId="ADAL" clId="{5CDF6514-5862-4140-BD20-13FC54FD4EE6}" dt="2024-11-10T08:44:47.443" v="180" actId="20577"/>
          <ac:spMkLst>
            <pc:docMk/>
            <pc:sldMk cId="0" sldId="288"/>
            <ac:spMk id="61443" creationId="{FB3C8A94-4874-0B15-9FFE-7E69B8CC925B}"/>
          </ac:spMkLst>
        </pc:spChg>
      </pc:sldChg>
      <pc:sldChg chg="modSp mod ord">
        <pc:chgData name="Herman Peeters" userId="c5ca0a72-dbf1-4cac-9d8a-aab79f159b68" providerId="ADAL" clId="{5CDF6514-5862-4140-BD20-13FC54FD4EE6}" dt="2024-11-10T08:42:04.142" v="40" actId="20577"/>
        <pc:sldMkLst>
          <pc:docMk/>
          <pc:sldMk cId="0" sldId="289"/>
        </pc:sldMkLst>
        <pc:spChg chg="mod">
          <ac:chgData name="Herman Peeters" userId="c5ca0a72-dbf1-4cac-9d8a-aab79f159b68" providerId="ADAL" clId="{5CDF6514-5862-4140-BD20-13FC54FD4EE6}" dt="2024-11-10T08:41:11.606" v="33"/>
          <ac:spMkLst>
            <pc:docMk/>
            <pc:sldMk cId="0" sldId="289"/>
            <ac:spMk id="62466" creationId="{C0059962-535A-A694-27C6-0F33AD4240DF}"/>
          </ac:spMkLst>
        </pc:spChg>
        <pc:spChg chg="mod">
          <ac:chgData name="Herman Peeters" userId="c5ca0a72-dbf1-4cac-9d8a-aab79f159b68" providerId="ADAL" clId="{5CDF6514-5862-4140-BD20-13FC54FD4EE6}" dt="2024-11-10T08:42:04.142" v="40" actId="20577"/>
          <ac:spMkLst>
            <pc:docMk/>
            <pc:sldMk cId="0" sldId="289"/>
            <ac:spMk id="62467" creationId="{4A21808A-4CB5-0AD3-354D-5DF70E7888EF}"/>
          </ac:spMkLst>
        </pc:spChg>
      </pc:sldChg>
      <pc:sldChg chg="modSp mod">
        <pc:chgData name="Herman Peeters" userId="c5ca0a72-dbf1-4cac-9d8a-aab79f159b68" providerId="ADAL" clId="{5CDF6514-5862-4140-BD20-13FC54FD4EE6}" dt="2024-11-10T08:45:43.188" v="234" actId="1076"/>
        <pc:sldMkLst>
          <pc:docMk/>
          <pc:sldMk cId="0" sldId="290"/>
        </pc:sldMkLst>
        <pc:spChg chg="mod">
          <ac:chgData name="Herman Peeters" userId="c5ca0a72-dbf1-4cac-9d8a-aab79f159b68" providerId="ADAL" clId="{5CDF6514-5862-4140-BD20-13FC54FD4EE6}" dt="2024-11-10T08:45:40.463" v="233" actId="20577"/>
          <ac:spMkLst>
            <pc:docMk/>
            <pc:sldMk cId="0" sldId="290"/>
            <ac:spMk id="63491" creationId="{A0B95A42-EE70-28BB-09D4-B060B0DAE3DD}"/>
          </ac:spMkLst>
        </pc:spChg>
        <pc:picChg chg="mod">
          <ac:chgData name="Herman Peeters" userId="c5ca0a72-dbf1-4cac-9d8a-aab79f159b68" providerId="ADAL" clId="{5CDF6514-5862-4140-BD20-13FC54FD4EE6}" dt="2024-11-10T08:45:43.188" v="234" actId="1076"/>
          <ac:picMkLst>
            <pc:docMk/>
            <pc:sldMk cId="0" sldId="290"/>
            <ac:picMk id="63493" creationId="{C571119B-B3EC-98B3-5667-622838D6BE3B}"/>
          </ac:picMkLst>
        </pc:picChg>
      </pc:sldChg>
      <pc:sldChg chg="modSp mod">
        <pc:chgData name="Herman Peeters" userId="c5ca0a72-dbf1-4cac-9d8a-aab79f159b68" providerId="ADAL" clId="{5CDF6514-5862-4140-BD20-13FC54FD4EE6}" dt="2024-11-10T09:00:00.770" v="507" actId="113"/>
        <pc:sldMkLst>
          <pc:docMk/>
          <pc:sldMk cId="0" sldId="296"/>
        </pc:sldMkLst>
        <pc:spChg chg="mod">
          <ac:chgData name="Herman Peeters" userId="c5ca0a72-dbf1-4cac-9d8a-aab79f159b68" providerId="ADAL" clId="{5CDF6514-5862-4140-BD20-13FC54FD4EE6}" dt="2024-11-10T09:00:00.770" v="507" actId="113"/>
          <ac:spMkLst>
            <pc:docMk/>
            <pc:sldMk cId="0" sldId="296"/>
            <ac:spMk id="65539" creationId="{8936C8D2-158E-CB01-273D-C689586067AE}"/>
          </ac:spMkLst>
        </pc:spChg>
      </pc:sldChg>
      <pc:sldChg chg="addSp delSp modSp mod">
        <pc:chgData name="Herman Peeters" userId="c5ca0a72-dbf1-4cac-9d8a-aab79f159b68" providerId="ADAL" clId="{5CDF6514-5862-4140-BD20-13FC54FD4EE6}" dt="2024-11-10T08:59:25.175" v="505"/>
        <pc:sldMkLst>
          <pc:docMk/>
          <pc:sldMk cId="0" sldId="297"/>
        </pc:sldMkLst>
        <pc:spChg chg="add mod">
          <ac:chgData name="Herman Peeters" userId="c5ca0a72-dbf1-4cac-9d8a-aab79f159b68" providerId="ADAL" clId="{5CDF6514-5862-4140-BD20-13FC54FD4EE6}" dt="2024-11-10T08:59:02.235" v="504" actId="1076"/>
          <ac:spMkLst>
            <pc:docMk/>
            <pc:sldMk cId="0" sldId="297"/>
            <ac:spMk id="2" creationId="{57418E3A-6FC8-411D-9DF3-4B8500174F1E}"/>
          </ac:spMkLst>
        </pc:spChg>
        <pc:picChg chg="add mod">
          <ac:chgData name="Herman Peeters" userId="c5ca0a72-dbf1-4cac-9d8a-aab79f159b68" providerId="ADAL" clId="{5CDF6514-5862-4140-BD20-13FC54FD4EE6}" dt="2024-11-10T08:59:25.175" v="505"/>
          <ac:picMkLst>
            <pc:docMk/>
            <pc:sldMk cId="0" sldId="297"/>
            <ac:picMk id="4" creationId="{18D812C2-E4CD-E21E-04B5-6E36B1625735}"/>
          </ac:picMkLst>
        </pc:picChg>
        <pc:picChg chg="del">
          <ac:chgData name="Herman Peeters" userId="c5ca0a72-dbf1-4cac-9d8a-aab79f159b68" providerId="ADAL" clId="{5CDF6514-5862-4140-BD20-13FC54FD4EE6}" dt="2024-11-10T08:57:44.744" v="495" actId="478"/>
          <ac:picMkLst>
            <pc:docMk/>
            <pc:sldMk cId="0" sldId="297"/>
            <ac:picMk id="66563" creationId="{67BC57D2-FB2D-D73C-B2A5-CA8A95C0296C}"/>
          </ac:picMkLst>
        </pc:picChg>
      </pc:sldChg>
      <pc:sldChg chg="modSp mod">
        <pc:chgData name="Herman Peeters" userId="c5ca0a72-dbf1-4cac-9d8a-aab79f159b68" providerId="ADAL" clId="{5CDF6514-5862-4140-BD20-13FC54FD4EE6}" dt="2024-11-13T07:09:21.685" v="687" actId="20577"/>
        <pc:sldMkLst>
          <pc:docMk/>
          <pc:sldMk cId="0" sldId="302"/>
        </pc:sldMkLst>
        <pc:spChg chg="mod">
          <ac:chgData name="Herman Peeters" userId="c5ca0a72-dbf1-4cac-9d8a-aab79f159b68" providerId="ADAL" clId="{5CDF6514-5862-4140-BD20-13FC54FD4EE6}" dt="2024-11-13T07:09:21.685" v="687" actId="20577"/>
          <ac:spMkLst>
            <pc:docMk/>
            <pc:sldMk cId="0" sldId="302"/>
            <ac:spMk id="90115" creationId="{511E9FA4-57BB-8F55-C23C-849AAC76D69A}"/>
          </ac:spMkLst>
        </pc:spChg>
      </pc:sldChg>
      <pc:sldChg chg="modSp mod">
        <pc:chgData name="Herman Peeters" userId="c5ca0a72-dbf1-4cac-9d8a-aab79f159b68" providerId="ADAL" clId="{5CDF6514-5862-4140-BD20-13FC54FD4EE6}" dt="2024-11-10T08:47:04.348" v="238" actId="20577"/>
        <pc:sldMkLst>
          <pc:docMk/>
          <pc:sldMk cId="0" sldId="341"/>
        </pc:sldMkLst>
        <pc:spChg chg="mod">
          <ac:chgData name="Herman Peeters" userId="c5ca0a72-dbf1-4cac-9d8a-aab79f159b68" providerId="ADAL" clId="{5CDF6514-5862-4140-BD20-13FC54FD4EE6}" dt="2024-11-10T08:47:04.348" v="238" actId="20577"/>
          <ac:spMkLst>
            <pc:docMk/>
            <pc:sldMk cId="0" sldId="341"/>
            <ac:spMk id="21507" creationId="{953BA2DA-676D-4D3F-8FDA-F3E28DE9CFB1}"/>
          </ac:spMkLst>
        </pc:spChg>
      </pc:sldChg>
      <pc:sldChg chg="addSp delSp modSp add del mod">
        <pc:chgData name="Herman Peeters" userId="c5ca0a72-dbf1-4cac-9d8a-aab79f159b68" providerId="ADAL" clId="{5CDF6514-5862-4140-BD20-13FC54FD4EE6}" dt="2024-11-10T08:43:33.241" v="106" actId="47"/>
        <pc:sldMkLst>
          <pc:docMk/>
          <pc:sldMk cId="266483735" sldId="346"/>
        </pc:sldMkLst>
        <pc:spChg chg="add mod">
          <ac:chgData name="Herman Peeters" userId="c5ca0a72-dbf1-4cac-9d8a-aab79f159b68" providerId="ADAL" clId="{5CDF6514-5862-4140-BD20-13FC54FD4EE6}" dt="2024-11-10T08:41:20.771" v="36" actId="478"/>
          <ac:spMkLst>
            <pc:docMk/>
            <pc:sldMk cId="266483735" sldId="346"/>
            <ac:spMk id="2" creationId="{37A0E1B2-9E49-152E-B845-FA9BD8FA5135}"/>
          </ac:spMkLst>
        </pc:spChg>
        <pc:spChg chg="add del mod">
          <ac:chgData name="Herman Peeters" userId="c5ca0a72-dbf1-4cac-9d8a-aab79f159b68" providerId="ADAL" clId="{5CDF6514-5862-4140-BD20-13FC54FD4EE6}" dt="2024-11-10T08:42:05.355" v="42" actId="6549"/>
          <ac:spMkLst>
            <pc:docMk/>
            <pc:sldMk cId="266483735" sldId="346"/>
            <ac:spMk id="62466" creationId="{EBDE5AE0-5C11-D007-A47C-7BD6CB1E98DE}"/>
          </ac:spMkLst>
        </pc:spChg>
        <pc:spChg chg="mod">
          <ac:chgData name="Herman Peeters" userId="c5ca0a72-dbf1-4cac-9d8a-aab79f159b68" providerId="ADAL" clId="{5CDF6514-5862-4140-BD20-13FC54FD4EE6}" dt="2024-11-10T08:43:15.861" v="105" actId="20577"/>
          <ac:spMkLst>
            <pc:docMk/>
            <pc:sldMk cId="266483735" sldId="346"/>
            <ac:spMk id="62467" creationId="{40BE8AE0-8BD3-32D5-08C4-F502A6302B83}"/>
          </ac:spMkLst>
        </pc:spChg>
      </pc:sldChg>
      <pc:sldChg chg="delSp modSp add mod">
        <pc:chgData name="Herman Peeters" userId="c5ca0a72-dbf1-4cac-9d8a-aab79f159b68" providerId="ADAL" clId="{5CDF6514-5862-4140-BD20-13FC54FD4EE6}" dt="2024-11-10T08:53:00.760" v="494" actId="20577"/>
        <pc:sldMkLst>
          <pc:docMk/>
          <pc:sldMk cId="974635471" sldId="346"/>
        </pc:sldMkLst>
        <pc:spChg chg="mod">
          <ac:chgData name="Herman Peeters" userId="c5ca0a72-dbf1-4cac-9d8a-aab79f159b68" providerId="ADAL" clId="{5CDF6514-5862-4140-BD20-13FC54FD4EE6}" dt="2024-11-10T08:53:00.760" v="494" actId="20577"/>
          <ac:spMkLst>
            <pc:docMk/>
            <pc:sldMk cId="974635471" sldId="346"/>
            <ac:spMk id="63490" creationId="{351BBA0E-2B2C-1D92-8964-90039CC8FF3A}"/>
          </ac:spMkLst>
        </pc:spChg>
        <pc:spChg chg="mod">
          <ac:chgData name="Herman Peeters" userId="c5ca0a72-dbf1-4cac-9d8a-aab79f159b68" providerId="ADAL" clId="{5CDF6514-5862-4140-BD20-13FC54FD4EE6}" dt="2024-11-10T08:52:49.312" v="492" actId="20577"/>
          <ac:spMkLst>
            <pc:docMk/>
            <pc:sldMk cId="974635471" sldId="346"/>
            <ac:spMk id="63491" creationId="{FF02ED32-F80F-CB7C-1064-5899039312FC}"/>
          </ac:spMkLst>
        </pc:spChg>
        <pc:picChg chg="del">
          <ac:chgData name="Herman Peeters" userId="c5ca0a72-dbf1-4cac-9d8a-aab79f159b68" providerId="ADAL" clId="{5CDF6514-5862-4140-BD20-13FC54FD4EE6}" dt="2024-11-10T08:47:56.543" v="244" actId="478"/>
          <ac:picMkLst>
            <pc:docMk/>
            <pc:sldMk cId="974635471" sldId="346"/>
            <ac:picMk id="63493" creationId="{CB503E3C-2E65-DF3B-D2DD-AD0653CB6382}"/>
          </ac:picMkLst>
        </pc:picChg>
      </pc:sldChg>
      <pc:sldChg chg="addSp delSp modSp add del mod ord">
        <pc:chgData name="Herman Peeters" userId="c5ca0a72-dbf1-4cac-9d8a-aab79f159b68" providerId="ADAL" clId="{5CDF6514-5862-4140-BD20-13FC54FD4EE6}" dt="2024-11-13T07:55:42.984" v="975" actId="47"/>
        <pc:sldMkLst>
          <pc:docMk/>
          <pc:sldMk cId="1392130206" sldId="347"/>
        </pc:sldMkLst>
        <pc:spChg chg="add mod">
          <ac:chgData name="Herman Peeters" userId="c5ca0a72-dbf1-4cac-9d8a-aab79f159b68" providerId="ADAL" clId="{5CDF6514-5862-4140-BD20-13FC54FD4EE6}" dt="2024-11-13T07:20:02.229" v="974" actId="20577"/>
          <ac:spMkLst>
            <pc:docMk/>
            <pc:sldMk cId="1392130206" sldId="347"/>
            <ac:spMk id="2" creationId="{6F0502CD-7F4D-6C4A-D097-C9865CA7F1D6}"/>
          </ac:spMkLst>
        </pc:spChg>
        <pc:spChg chg="mod">
          <ac:chgData name="Herman Peeters" userId="c5ca0a72-dbf1-4cac-9d8a-aab79f159b68" providerId="ADAL" clId="{5CDF6514-5862-4140-BD20-13FC54FD4EE6}" dt="2024-11-13T07:14:08.720" v="750" actId="20577"/>
          <ac:spMkLst>
            <pc:docMk/>
            <pc:sldMk cId="1392130206" sldId="347"/>
            <ac:spMk id="92162" creationId="{DB8F4312-FACB-8028-9EEF-A6C834012B79}"/>
          </ac:spMkLst>
        </pc:spChg>
        <pc:picChg chg="del">
          <ac:chgData name="Herman Peeters" userId="c5ca0a72-dbf1-4cac-9d8a-aab79f159b68" providerId="ADAL" clId="{5CDF6514-5862-4140-BD20-13FC54FD4EE6}" dt="2024-11-13T07:13:28.167" v="689" actId="478"/>
          <ac:picMkLst>
            <pc:docMk/>
            <pc:sldMk cId="1392130206" sldId="347"/>
            <ac:picMk id="92164" creationId="{AB303FED-928C-23CF-86B8-5CE3DC2710F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74F47D14-E1F6-4A0D-AE14-827F4E447FD2}"/>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Tx/>
              <a:buNone/>
              <a:defRPr sz="1200">
                <a:latin typeface="Arial" charset="0"/>
              </a:defRPr>
            </a:lvl1pPr>
          </a:lstStyle>
          <a:p>
            <a:pPr>
              <a:defRPr/>
            </a:pPr>
            <a:endParaRPr lang="nl-NL"/>
          </a:p>
        </p:txBody>
      </p:sp>
      <p:sp>
        <p:nvSpPr>
          <p:cNvPr id="176131" name="Rectangle 3">
            <a:extLst>
              <a:ext uri="{FF2B5EF4-FFF2-40B4-BE49-F238E27FC236}">
                <a16:creationId xmlns:a16="http://schemas.microsoft.com/office/drawing/2014/main" id="{DAABB82E-3836-4F80-9F34-121658AE352B}"/>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Tx/>
              <a:buNone/>
              <a:defRPr sz="1200">
                <a:latin typeface="Arial" charset="0"/>
              </a:defRPr>
            </a:lvl1pPr>
          </a:lstStyle>
          <a:p>
            <a:pPr>
              <a:defRPr/>
            </a:pPr>
            <a:endParaRPr lang="nl-NL"/>
          </a:p>
        </p:txBody>
      </p:sp>
      <p:sp>
        <p:nvSpPr>
          <p:cNvPr id="176132" name="Rectangle 4">
            <a:extLst>
              <a:ext uri="{FF2B5EF4-FFF2-40B4-BE49-F238E27FC236}">
                <a16:creationId xmlns:a16="http://schemas.microsoft.com/office/drawing/2014/main" id="{BA4B75C1-2CC9-439B-AB42-481D2C95ECC5}"/>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buFontTx/>
              <a:buNone/>
              <a:defRPr sz="1200">
                <a:latin typeface="Arial" charset="0"/>
              </a:defRPr>
            </a:lvl1pPr>
          </a:lstStyle>
          <a:p>
            <a:pPr>
              <a:defRPr/>
            </a:pPr>
            <a:endParaRPr lang="nl-NL"/>
          </a:p>
        </p:txBody>
      </p:sp>
      <p:sp>
        <p:nvSpPr>
          <p:cNvPr id="176133" name="Rectangle 5">
            <a:extLst>
              <a:ext uri="{FF2B5EF4-FFF2-40B4-BE49-F238E27FC236}">
                <a16:creationId xmlns:a16="http://schemas.microsoft.com/office/drawing/2014/main" id="{1BA834D9-EF2C-4713-9596-9A929AF30CEA}"/>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407BCDA5-8817-4AF9-AD60-EE10C42DEF2D}" type="slidenum">
              <a:rPr lang="nl-NL" altLang="nl-NL"/>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1182257-5E61-4EE4-9F4F-1AC8429B9658}"/>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Tx/>
              <a:buNone/>
              <a:defRPr sz="1200">
                <a:latin typeface="Arial" charset="0"/>
              </a:defRPr>
            </a:lvl1pPr>
          </a:lstStyle>
          <a:p>
            <a:pPr>
              <a:defRPr/>
            </a:pPr>
            <a:endParaRPr lang="en-US"/>
          </a:p>
        </p:txBody>
      </p:sp>
      <p:sp>
        <p:nvSpPr>
          <p:cNvPr id="48131" name="Rectangle 3">
            <a:extLst>
              <a:ext uri="{FF2B5EF4-FFF2-40B4-BE49-F238E27FC236}">
                <a16:creationId xmlns:a16="http://schemas.microsoft.com/office/drawing/2014/main" id="{4A913C1E-4E2C-438D-9B0D-59EECBD42A5E}"/>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Tx/>
              <a:buNone/>
              <a:defRPr sz="1200">
                <a:latin typeface="Arial" charset="0"/>
              </a:defRPr>
            </a:lvl1pPr>
          </a:lstStyle>
          <a:p>
            <a:pPr>
              <a:defRPr/>
            </a:pPr>
            <a:endParaRPr lang="en-US"/>
          </a:p>
        </p:txBody>
      </p:sp>
      <p:sp>
        <p:nvSpPr>
          <p:cNvPr id="41988" name="Rectangle 4">
            <a:extLst>
              <a:ext uri="{FF2B5EF4-FFF2-40B4-BE49-F238E27FC236}">
                <a16:creationId xmlns:a16="http://schemas.microsoft.com/office/drawing/2014/main" id="{14843473-D457-D560-ECDF-64E5302315D6}"/>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a:extLst>
              <a:ext uri="{FF2B5EF4-FFF2-40B4-BE49-F238E27FC236}">
                <a16:creationId xmlns:a16="http://schemas.microsoft.com/office/drawing/2014/main" id="{F48419C2-140A-4C6C-9842-D20ED89C979B}"/>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Klik om de opmaakprofielen van de modeltekst te bewerken</a:t>
            </a:r>
          </a:p>
          <a:p>
            <a:pPr lvl="1"/>
            <a:r>
              <a:rPr lang="en-US" noProof="0"/>
              <a:t>Tweede niveau</a:t>
            </a:r>
          </a:p>
          <a:p>
            <a:pPr lvl="2"/>
            <a:r>
              <a:rPr lang="en-US" noProof="0"/>
              <a:t>Derde niveau</a:t>
            </a:r>
          </a:p>
          <a:p>
            <a:pPr lvl="3"/>
            <a:r>
              <a:rPr lang="en-US" noProof="0"/>
              <a:t>Vierde niveau</a:t>
            </a:r>
          </a:p>
          <a:p>
            <a:pPr lvl="4"/>
            <a:r>
              <a:rPr lang="en-US" noProof="0"/>
              <a:t>Vijfde niveau</a:t>
            </a:r>
          </a:p>
        </p:txBody>
      </p:sp>
      <p:sp>
        <p:nvSpPr>
          <p:cNvPr id="48134" name="Rectangle 6">
            <a:extLst>
              <a:ext uri="{FF2B5EF4-FFF2-40B4-BE49-F238E27FC236}">
                <a16:creationId xmlns:a16="http://schemas.microsoft.com/office/drawing/2014/main" id="{BFE95014-2445-487D-9869-3F8B8E5B4483}"/>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buFontTx/>
              <a:buNone/>
              <a:defRPr sz="1200">
                <a:latin typeface="Arial" charset="0"/>
              </a:defRPr>
            </a:lvl1pPr>
          </a:lstStyle>
          <a:p>
            <a:pPr>
              <a:defRPr/>
            </a:pPr>
            <a:endParaRPr lang="en-US"/>
          </a:p>
        </p:txBody>
      </p:sp>
      <p:sp>
        <p:nvSpPr>
          <p:cNvPr id="48135" name="Rectangle 7">
            <a:extLst>
              <a:ext uri="{FF2B5EF4-FFF2-40B4-BE49-F238E27FC236}">
                <a16:creationId xmlns:a16="http://schemas.microsoft.com/office/drawing/2014/main" id="{0213C2C4-E719-4887-BF7D-DA872C68E222}"/>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23D3388-A61B-47C2-A579-CA8ACC0107C2}" type="slidenum">
              <a:rPr lang="en-US" altLang="nl-NL"/>
              <a:pPr/>
              <a:t>‹nr.›</a:t>
            </a:fld>
            <a:endParaRPr lang="en-US"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a:extLst>
              <a:ext uri="{FF2B5EF4-FFF2-40B4-BE49-F238E27FC236}">
                <a16:creationId xmlns:a16="http://schemas.microsoft.com/office/drawing/2014/main" id="{D7CEE130-BE58-ACA8-B94C-DB4A0B271165}"/>
              </a:ext>
            </a:extLst>
          </p:cNvPr>
          <p:cNvSpPr>
            <a:spLocks noGrp="1" noRot="1" noChangeAspect="1" noChangeArrowheads="1" noTextEdit="1"/>
          </p:cNvSpPr>
          <p:nvPr>
            <p:ph type="sldImg"/>
          </p:nvPr>
        </p:nvSpPr>
        <p:spPr>
          <a:ln/>
        </p:spPr>
      </p:sp>
      <p:sp>
        <p:nvSpPr>
          <p:cNvPr id="45059" name="Tijdelijke aanduiding voor notities 2">
            <a:extLst>
              <a:ext uri="{FF2B5EF4-FFF2-40B4-BE49-F238E27FC236}">
                <a16:creationId xmlns:a16="http://schemas.microsoft.com/office/drawing/2014/main" id="{0719CDBE-44C7-089A-35F1-757336737E0F}"/>
              </a:ext>
            </a:extLst>
          </p:cNvPr>
          <p:cNvSpPr>
            <a:spLocks noGrp="1" noChangeArrowheads="1"/>
          </p:cNvSpPr>
          <p:nvPr>
            <p:ph type="body" idx="1"/>
          </p:nvPr>
        </p:nvSpPr>
        <p:spPr>
          <a:noFill/>
        </p:spPr>
        <p:txBody>
          <a:bodyPr/>
          <a:lstStyle/>
          <a:p>
            <a:endParaRPr lang="nl-NL" altLang="nl-NL">
              <a:latin typeface="Arial" panose="020B0604020202020204" pitchFamily="34" charset="0"/>
              <a:cs typeface="Arial" panose="020B0604020202020204" pitchFamily="34" charset="0"/>
            </a:endParaRPr>
          </a:p>
        </p:txBody>
      </p:sp>
      <p:sp>
        <p:nvSpPr>
          <p:cNvPr id="45060" name="Tijdelijke aanduiding voor dianummer 3">
            <a:extLst>
              <a:ext uri="{FF2B5EF4-FFF2-40B4-BE49-F238E27FC236}">
                <a16:creationId xmlns:a16="http://schemas.microsoft.com/office/drawing/2014/main" id="{8AF12BAB-9FFF-D2D0-441A-DECEE99C58A3}"/>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F27474-06C9-407F-9AF2-14AE47044D40}" type="slidenum">
              <a:rPr lang="nl-NL" altLang="nl-NL"/>
              <a:pPr/>
              <a:t>1</a:t>
            </a:fld>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a:extLst>
              <a:ext uri="{FF2B5EF4-FFF2-40B4-BE49-F238E27FC236}">
                <a16:creationId xmlns:a16="http://schemas.microsoft.com/office/drawing/2014/main" id="{313D8AEE-747A-85E3-62A6-DDB360C2900F}"/>
              </a:ext>
            </a:extLst>
          </p:cNvPr>
          <p:cNvSpPr>
            <a:spLocks noGrp="1" noRot="1" noChangeAspect="1" noChangeArrowheads="1" noTextEdit="1"/>
          </p:cNvSpPr>
          <p:nvPr>
            <p:ph type="sldImg"/>
          </p:nvPr>
        </p:nvSpPr>
        <p:spPr>
          <a:ln/>
        </p:spPr>
      </p:sp>
      <p:sp>
        <p:nvSpPr>
          <p:cNvPr id="47107" name="Tijdelijke aanduiding voor notities 2">
            <a:extLst>
              <a:ext uri="{FF2B5EF4-FFF2-40B4-BE49-F238E27FC236}">
                <a16:creationId xmlns:a16="http://schemas.microsoft.com/office/drawing/2014/main" id="{BB4C3CA8-4313-FE89-ABE5-D5E3FACD3868}"/>
              </a:ext>
            </a:extLst>
          </p:cNvPr>
          <p:cNvSpPr>
            <a:spLocks noGrp="1" noChangeArrowheads="1"/>
          </p:cNvSpPr>
          <p:nvPr>
            <p:ph type="body" idx="1"/>
          </p:nvPr>
        </p:nvSpPr>
        <p:spPr>
          <a:noFill/>
        </p:spPr>
        <p:txBody>
          <a:bodyPr/>
          <a:lstStyle/>
          <a:p>
            <a:endParaRPr lang="nl-NL" altLang="nl-NL">
              <a:latin typeface="Arial" panose="020B0604020202020204" pitchFamily="34" charset="0"/>
              <a:cs typeface="Arial" panose="020B0604020202020204" pitchFamily="34" charset="0"/>
            </a:endParaRPr>
          </a:p>
        </p:txBody>
      </p:sp>
      <p:sp>
        <p:nvSpPr>
          <p:cNvPr id="47108" name="Tijdelijke aanduiding voor dianummer 3">
            <a:extLst>
              <a:ext uri="{FF2B5EF4-FFF2-40B4-BE49-F238E27FC236}">
                <a16:creationId xmlns:a16="http://schemas.microsoft.com/office/drawing/2014/main" id="{BD6B2D39-1DD7-025F-AE79-6B733A6EDF0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7B390E-EC6B-4235-B7D4-7DB834FC3D15}" type="slidenum">
              <a:rPr lang="nl-NL" altLang="nl-NL"/>
              <a:pPr/>
              <a:t>2</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146BD05-47CC-3172-132A-DDF9DDE31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225425"/>
            <a:ext cx="130048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4">
            <a:extLst>
              <a:ext uri="{FF2B5EF4-FFF2-40B4-BE49-F238E27FC236}">
                <a16:creationId xmlns:a16="http://schemas.microsoft.com/office/drawing/2014/main" id="{404779F9-CF95-EBB0-585A-153B8ED48337}"/>
              </a:ext>
            </a:extLst>
          </p:cNvPr>
          <p:cNvSpPr txBox="1">
            <a:spLocks noChangeArrowheads="1"/>
          </p:cNvSpPr>
          <p:nvPr/>
        </p:nvSpPr>
        <p:spPr bwMode="auto">
          <a:xfrm>
            <a:off x="0" y="6850063"/>
            <a:ext cx="12192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a:spcBef>
                <a:spcPct val="50000"/>
              </a:spcBef>
              <a:defRPr/>
            </a:pPr>
            <a:r>
              <a:rPr lang="en-US" sz="1000" b="1">
                <a:solidFill>
                  <a:schemeClr val="bg1"/>
                </a:solidFill>
                <a:latin typeface="Verdana" pitchFamily="34" charset="0"/>
              </a:rPr>
              <a:t>© 2008 - 2009 De Groene Campus</a:t>
            </a:r>
          </a:p>
        </p:txBody>
      </p:sp>
      <p:sp>
        <p:nvSpPr>
          <p:cNvPr id="4" name="Rectangle 6">
            <a:extLst>
              <a:ext uri="{FF2B5EF4-FFF2-40B4-BE49-F238E27FC236}">
                <a16:creationId xmlns:a16="http://schemas.microsoft.com/office/drawing/2014/main" id="{2A71B43B-5B08-A6CF-79D7-BAE188FF8D56}"/>
              </a:ext>
            </a:extLst>
          </p:cNvPr>
          <p:cNvSpPr>
            <a:spLocks noChangeArrowheads="1"/>
          </p:cNvSpPr>
          <p:nvPr/>
        </p:nvSpPr>
        <p:spPr bwMode="auto">
          <a:xfrm>
            <a:off x="623888" y="3500438"/>
            <a:ext cx="11525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eaLnBrk="1" hangingPunct="1">
              <a:defRPr/>
            </a:pPr>
            <a:r>
              <a:rPr lang="nl-NL" altLang="nl-NL" sz="1200" b="1">
                <a:solidFill>
                  <a:schemeClr val="bg1"/>
                </a:solidFill>
                <a:latin typeface="Verdana" pitchFamily="34" charset="0"/>
              </a:rPr>
              <a:t>Datum:</a:t>
            </a:r>
          </a:p>
        </p:txBody>
      </p:sp>
      <p:sp>
        <p:nvSpPr>
          <p:cNvPr id="219139" name="Rectangle 3"/>
          <p:cNvSpPr>
            <a:spLocks noGrp="1" noChangeArrowheads="1"/>
          </p:cNvSpPr>
          <p:nvPr>
            <p:ph type="ctrTitle"/>
          </p:nvPr>
        </p:nvSpPr>
        <p:spPr>
          <a:xfrm>
            <a:off x="607485" y="1125538"/>
            <a:ext cx="5581649"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a:t>Click to edit Master title style</a:t>
            </a:r>
          </a:p>
        </p:txBody>
      </p:sp>
      <p:sp>
        <p:nvSpPr>
          <p:cNvPr id="219143" name="Rectangle 7"/>
          <p:cNvSpPr>
            <a:spLocks noGrp="1" noChangeArrowheads="1"/>
          </p:cNvSpPr>
          <p:nvPr>
            <p:ph type="subTitle" sz="quarter" idx="1"/>
          </p:nvPr>
        </p:nvSpPr>
        <p:spPr>
          <a:xfrm>
            <a:off x="624418" y="4027489"/>
            <a:ext cx="5566833"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a:t>Click to edit Master subtitle style</a:t>
            </a:r>
          </a:p>
        </p:txBody>
      </p:sp>
      <p:sp>
        <p:nvSpPr>
          <p:cNvPr id="5" name="Rectangle 5">
            <a:extLst>
              <a:ext uri="{FF2B5EF4-FFF2-40B4-BE49-F238E27FC236}">
                <a16:creationId xmlns:a16="http://schemas.microsoft.com/office/drawing/2014/main" id="{145F86D2-A8AC-7EAE-11EA-89C35BF83FF4}"/>
              </a:ext>
            </a:extLst>
          </p:cNvPr>
          <p:cNvSpPr>
            <a:spLocks noGrp="1" noChangeArrowheads="1"/>
          </p:cNvSpPr>
          <p:nvPr>
            <p:ph type="dt" sz="quarter" idx="10"/>
          </p:nvPr>
        </p:nvSpPr>
        <p:spPr bwMode="auto">
          <a:xfrm>
            <a:off x="1677988" y="3500438"/>
            <a:ext cx="4513262"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Tx/>
              <a:buNone/>
              <a:defRPr sz="1200" b="1">
                <a:solidFill>
                  <a:schemeClr val="bg1"/>
                </a:solidFill>
                <a:latin typeface="+mn-lt"/>
              </a:defRPr>
            </a:lvl1pPr>
          </a:lstStyle>
          <a:p>
            <a:pPr>
              <a:defRPr/>
            </a:pPr>
            <a:fld id="{52BAF48A-61DD-4586-B21B-D926DD6ADB1A}" type="datetime2">
              <a:rPr lang="nl-NL"/>
              <a:pPr>
                <a:defRPr/>
              </a:pPr>
              <a:t>woensdag 13 november 2024</a:t>
            </a:fld>
            <a:endParaRPr lang="nl-NL"/>
          </a:p>
        </p:txBody>
      </p:sp>
    </p:spTree>
    <p:extLst>
      <p:ext uri="{BB962C8B-B14F-4D97-AF65-F5344CB8AC3E}">
        <p14:creationId xmlns:p14="http://schemas.microsoft.com/office/powerpoint/2010/main" val="461122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a:extLst>
              <a:ext uri="{FF2B5EF4-FFF2-40B4-BE49-F238E27FC236}">
                <a16:creationId xmlns:a16="http://schemas.microsoft.com/office/drawing/2014/main" id="{53CA2C36-BA2A-468F-7149-8CA532B58D57}"/>
              </a:ext>
            </a:extLst>
          </p:cNvPr>
          <p:cNvSpPr>
            <a:spLocks noGrp="1" noChangeArrowheads="1"/>
          </p:cNvSpPr>
          <p:nvPr>
            <p:ph type="sldNum" sz="quarter" idx="10"/>
          </p:nvPr>
        </p:nvSpPr>
        <p:spPr>
          <a:ln/>
        </p:spPr>
        <p:txBody>
          <a:bodyPr/>
          <a:lstStyle>
            <a:lvl1pPr>
              <a:defRPr/>
            </a:lvl1pPr>
          </a:lstStyle>
          <a:p>
            <a:fld id="{2BB73A0E-4A07-4FCE-8D13-3BC665BEB59B}" type="slidenum">
              <a:rPr lang="en-US" altLang="nl-NL"/>
              <a:pPr/>
              <a:t>‹nr.›</a:t>
            </a:fld>
            <a:endParaRPr lang="en-US" altLang="nl-NL"/>
          </a:p>
        </p:txBody>
      </p:sp>
    </p:spTree>
    <p:extLst>
      <p:ext uri="{BB962C8B-B14F-4D97-AF65-F5344CB8AC3E}">
        <p14:creationId xmlns:p14="http://schemas.microsoft.com/office/powerpoint/2010/main" val="1138885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384117" y="485775"/>
            <a:ext cx="2590800" cy="55435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485775"/>
            <a:ext cx="7571317" cy="55435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a:extLst>
              <a:ext uri="{FF2B5EF4-FFF2-40B4-BE49-F238E27FC236}">
                <a16:creationId xmlns:a16="http://schemas.microsoft.com/office/drawing/2014/main" id="{E68561E6-3C14-088B-BE13-6C804294E284}"/>
              </a:ext>
            </a:extLst>
          </p:cNvPr>
          <p:cNvSpPr>
            <a:spLocks noGrp="1" noChangeArrowheads="1"/>
          </p:cNvSpPr>
          <p:nvPr>
            <p:ph type="sldNum" sz="quarter" idx="10"/>
          </p:nvPr>
        </p:nvSpPr>
        <p:spPr>
          <a:ln/>
        </p:spPr>
        <p:txBody>
          <a:bodyPr/>
          <a:lstStyle>
            <a:lvl1pPr>
              <a:defRPr/>
            </a:lvl1pPr>
          </a:lstStyle>
          <a:p>
            <a:fld id="{5E99D620-BA32-4437-947D-A9CFAA9AFEEE}" type="slidenum">
              <a:rPr lang="en-US" altLang="nl-NL"/>
              <a:pPr/>
              <a:t>‹nr.›</a:t>
            </a:fld>
            <a:endParaRPr lang="en-US" altLang="nl-NL"/>
          </a:p>
        </p:txBody>
      </p:sp>
    </p:spTree>
    <p:extLst>
      <p:ext uri="{BB962C8B-B14F-4D97-AF65-F5344CB8AC3E}">
        <p14:creationId xmlns:p14="http://schemas.microsoft.com/office/powerpoint/2010/main" val="531846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7F6211E-4F67-D32C-57BA-E7C4A611D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225425"/>
            <a:ext cx="130048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4">
            <a:extLst>
              <a:ext uri="{FF2B5EF4-FFF2-40B4-BE49-F238E27FC236}">
                <a16:creationId xmlns:a16="http://schemas.microsoft.com/office/drawing/2014/main" id="{C8D3D0B4-4AF7-9643-7541-2F02C398B5F3}"/>
              </a:ext>
            </a:extLst>
          </p:cNvPr>
          <p:cNvSpPr txBox="1">
            <a:spLocks noChangeArrowheads="1"/>
          </p:cNvSpPr>
          <p:nvPr/>
        </p:nvSpPr>
        <p:spPr bwMode="auto">
          <a:xfrm>
            <a:off x="0" y="6850063"/>
            <a:ext cx="12192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a:spcBef>
                <a:spcPct val="50000"/>
              </a:spcBef>
              <a:defRPr/>
            </a:pPr>
            <a:r>
              <a:rPr lang="en-US" sz="1000" b="1">
                <a:solidFill>
                  <a:schemeClr val="bg1"/>
                </a:solidFill>
                <a:latin typeface="Verdana" pitchFamily="34" charset="0"/>
              </a:rPr>
              <a:t>© 2008 - 2009 De Groene Campus</a:t>
            </a:r>
          </a:p>
        </p:txBody>
      </p:sp>
      <p:sp>
        <p:nvSpPr>
          <p:cNvPr id="4" name="Rectangle 6">
            <a:extLst>
              <a:ext uri="{FF2B5EF4-FFF2-40B4-BE49-F238E27FC236}">
                <a16:creationId xmlns:a16="http://schemas.microsoft.com/office/drawing/2014/main" id="{6CA74A96-442E-E0B3-EBEE-F6E3A6E9FA1C}"/>
              </a:ext>
            </a:extLst>
          </p:cNvPr>
          <p:cNvSpPr>
            <a:spLocks noChangeArrowheads="1"/>
          </p:cNvSpPr>
          <p:nvPr/>
        </p:nvSpPr>
        <p:spPr bwMode="auto">
          <a:xfrm>
            <a:off x="623888" y="3500438"/>
            <a:ext cx="11525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eaLnBrk="1" hangingPunct="1">
              <a:defRPr/>
            </a:pPr>
            <a:r>
              <a:rPr lang="nl-NL" altLang="nl-NL" sz="1200" b="1">
                <a:solidFill>
                  <a:schemeClr val="bg1"/>
                </a:solidFill>
                <a:latin typeface="Verdana" pitchFamily="34" charset="0"/>
              </a:rPr>
              <a:t>Datum:</a:t>
            </a:r>
          </a:p>
        </p:txBody>
      </p:sp>
      <p:sp>
        <p:nvSpPr>
          <p:cNvPr id="222211" name="Rectangle 3"/>
          <p:cNvSpPr>
            <a:spLocks noGrp="1" noChangeArrowheads="1"/>
          </p:cNvSpPr>
          <p:nvPr>
            <p:ph type="ctrTitle"/>
          </p:nvPr>
        </p:nvSpPr>
        <p:spPr>
          <a:xfrm>
            <a:off x="607485" y="1125538"/>
            <a:ext cx="5581649" cy="2303462"/>
          </a:xfrm>
        </p:spPr>
        <p:txBody>
          <a:bodyPr/>
          <a:lstStyle>
            <a:lvl1pPr>
              <a:defRPr sz="3500">
                <a:solidFill>
                  <a:schemeClr val="bg1"/>
                </a:solidFill>
              </a:defRPr>
            </a:lvl1pPr>
          </a:lstStyle>
          <a:p>
            <a:pPr lvl="0"/>
            <a:r>
              <a:rPr lang="nl-NL" noProof="0"/>
              <a:t>Click to edit Master title style</a:t>
            </a:r>
          </a:p>
        </p:txBody>
      </p:sp>
      <p:sp>
        <p:nvSpPr>
          <p:cNvPr id="222215" name="Rectangle 7"/>
          <p:cNvSpPr>
            <a:spLocks noGrp="1" noChangeArrowheads="1"/>
          </p:cNvSpPr>
          <p:nvPr>
            <p:ph type="subTitle" sz="quarter" idx="1"/>
          </p:nvPr>
        </p:nvSpPr>
        <p:spPr>
          <a:xfrm>
            <a:off x="624418" y="4027489"/>
            <a:ext cx="5566833"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a:t>Click to edit Master subtitle style</a:t>
            </a:r>
          </a:p>
        </p:txBody>
      </p:sp>
      <p:sp>
        <p:nvSpPr>
          <p:cNvPr id="5" name="Rectangle 5">
            <a:extLst>
              <a:ext uri="{FF2B5EF4-FFF2-40B4-BE49-F238E27FC236}">
                <a16:creationId xmlns:a16="http://schemas.microsoft.com/office/drawing/2014/main" id="{1DB5C768-D077-5F70-E6D6-0677661B6609}"/>
              </a:ext>
            </a:extLst>
          </p:cNvPr>
          <p:cNvSpPr>
            <a:spLocks noGrp="1" noChangeArrowheads="1"/>
          </p:cNvSpPr>
          <p:nvPr>
            <p:ph type="dt" sz="quarter" idx="10"/>
          </p:nvPr>
        </p:nvSpPr>
        <p:spPr bwMode="auto">
          <a:xfrm>
            <a:off x="1677988" y="3500438"/>
            <a:ext cx="4513262"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Tx/>
              <a:buNone/>
              <a:defRPr sz="1200" b="1">
                <a:solidFill>
                  <a:schemeClr val="bg1"/>
                </a:solidFill>
                <a:latin typeface="+mn-lt"/>
              </a:defRPr>
            </a:lvl1pPr>
          </a:lstStyle>
          <a:p>
            <a:pPr>
              <a:defRPr/>
            </a:pPr>
            <a:fld id="{95713754-D912-491B-8433-55AAC2333968}" type="datetime2">
              <a:rPr lang="nl-NL"/>
              <a:pPr>
                <a:defRPr/>
              </a:pPr>
              <a:t>woensdag 13 november 2024</a:t>
            </a:fld>
            <a:endParaRPr lang="nl-NL"/>
          </a:p>
        </p:txBody>
      </p:sp>
    </p:spTree>
    <p:extLst>
      <p:ext uri="{BB962C8B-B14F-4D97-AF65-F5344CB8AC3E}">
        <p14:creationId xmlns:p14="http://schemas.microsoft.com/office/powerpoint/2010/main" val="298977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a:extLst>
              <a:ext uri="{FF2B5EF4-FFF2-40B4-BE49-F238E27FC236}">
                <a16:creationId xmlns:a16="http://schemas.microsoft.com/office/drawing/2014/main" id="{45C6BEE1-1C82-CEF9-8F15-F19C58122534}"/>
              </a:ext>
            </a:extLst>
          </p:cNvPr>
          <p:cNvSpPr>
            <a:spLocks noGrp="1" noChangeArrowheads="1"/>
          </p:cNvSpPr>
          <p:nvPr>
            <p:ph type="sldNum" sz="quarter" idx="10"/>
          </p:nvPr>
        </p:nvSpPr>
        <p:spPr>
          <a:ln/>
        </p:spPr>
        <p:txBody>
          <a:bodyPr/>
          <a:lstStyle>
            <a:lvl1pPr>
              <a:defRPr/>
            </a:lvl1pPr>
          </a:lstStyle>
          <a:p>
            <a:fld id="{56B03731-5481-4172-9CE8-3A555F15BA09}" type="slidenum">
              <a:rPr lang="en-US" altLang="nl-NL"/>
              <a:pPr/>
              <a:t>‹nr.›</a:t>
            </a:fld>
            <a:endParaRPr lang="en-US" altLang="nl-NL"/>
          </a:p>
        </p:txBody>
      </p:sp>
    </p:spTree>
    <p:extLst>
      <p:ext uri="{BB962C8B-B14F-4D97-AF65-F5344CB8AC3E}">
        <p14:creationId xmlns:p14="http://schemas.microsoft.com/office/powerpoint/2010/main" val="213213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5">
            <a:extLst>
              <a:ext uri="{FF2B5EF4-FFF2-40B4-BE49-F238E27FC236}">
                <a16:creationId xmlns:a16="http://schemas.microsoft.com/office/drawing/2014/main" id="{1EC4C119-54BB-38C0-CAC4-7510E0EF5C4B}"/>
              </a:ext>
            </a:extLst>
          </p:cNvPr>
          <p:cNvSpPr>
            <a:spLocks noGrp="1" noChangeArrowheads="1"/>
          </p:cNvSpPr>
          <p:nvPr>
            <p:ph type="sldNum" sz="quarter" idx="10"/>
          </p:nvPr>
        </p:nvSpPr>
        <p:spPr>
          <a:ln/>
        </p:spPr>
        <p:txBody>
          <a:bodyPr/>
          <a:lstStyle>
            <a:lvl1pPr>
              <a:defRPr/>
            </a:lvl1pPr>
          </a:lstStyle>
          <a:p>
            <a:fld id="{860F1633-2144-4D35-A757-825AAB7ECE67}" type="slidenum">
              <a:rPr lang="en-US" altLang="nl-NL"/>
              <a:pPr/>
              <a:t>‹nr.›</a:t>
            </a:fld>
            <a:endParaRPr lang="en-US" altLang="nl-NL"/>
          </a:p>
        </p:txBody>
      </p:sp>
    </p:spTree>
    <p:extLst>
      <p:ext uri="{BB962C8B-B14F-4D97-AF65-F5344CB8AC3E}">
        <p14:creationId xmlns:p14="http://schemas.microsoft.com/office/powerpoint/2010/main" val="3446980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916113"/>
            <a:ext cx="508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892800" y="1916113"/>
            <a:ext cx="5082117"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5">
            <a:extLst>
              <a:ext uri="{FF2B5EF4-FFF2-40B4-BE49-F238E27FC236}">
                <a16:creationId xmlns:a16="http://schemas.microsoft.com/office/drawing/2014/main" id="{E4B52142-C125-0791-6A58-E591B8BF9D76}"/>
              </a:ext>
            </a:extLst>
          </p:cNvPr>
          <p:cNvSpPr>
            <a:spLocks noGrp="1" noChangeArrowheads="1"/>
          </p:cNvSpPr>
          <p:nvPr>
            <p:ph type="sldNum" sz="quarter" idx="10"/>
          </p:nvPr>
        </p:nvSpPr>
        <p:spPr>
          <a:ln/>
        </p:spPr>
        <p:txBody>
          <a:bodyPr/>
          <a:lstStyle>
            <a:lvl1pPr>
              <a:defRPr/>
            </a:lvl1pPr>
          </a:lstStyle>
          <a:p>
            <a:fld id="{817C0612-AAEC-4295-A801-C7BA39458BE8}" type="slidenum">
              <a:rPr lang="en-US" altLang="nl-NL"/>
              <a:pPr/>
              <a:t>‹nr.›</a:t>
            </a:fld>
            <a:endParaRPr lang="en-US" altLang="nl-NL"/>
          </a:p>
        </p:txBody>
      </p:sp>
    </p:spTree>
    <p:extLst>
      <p:ext uri="{BB962C8B-B14F-4D97-AF65-F5344CB8AC3E}">
        <p14:creationId xmlns:p14="http://schemas.microsoft.com/office/powerpoint/2010/main" val="124662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5">
            <a:extLst>
              <a:ext uri="{FF2B5EF4-FFF2-40B4-BE49-F238E27FC236}">
                <a16:creationId xmlns:a16="http://schemas.microsoft.com/office/drawing/2014/main" id="{2A0B38B5-4AE7-C815-A5CF-1B1634684DDF}"/>
              </a:ext>
            </a:extLst>
          </p:cNvPr>
          <p:cNvSpPr>
            <a:spLocks noGrp="1" noChangeArrowheads="1"/>
          </p:cNvSpPr>
          <p:nvPr>
            <p:ph type="sldNum" sz="quarter" idx="10"/>
          </p:nvPr>
        </p:nvSpPr>
        <p:spPr>
          <a:ln/>
        </p:spPr>
        <p:txBody>
          <a:bodyPr/>
          <a:lstStyle>
            <a:lvl1pPr>
              <a:defRPr/>
            </a:lvl1pPr>
          </a:lstStyle>
          <a:p>
            <a:fld id="{E8FC35EB-7442-4940-A8AD-97484F1CA634}" type="slidenum">
              <a:rPr lang="en-US" altLang="nl-NL"/>
              <a:pPr/>
              <a:t>‹nr.›</a:t>
            </a:fld>
            <a:endParaRPr lang="en-US" altLang="nl-NL"/>
          </a:p>
        </p:txBody>
      </p:sp>
    </p:spTree>
    <p:extLst>
      <p:ext uri="{BB962C8B-B14F-4D97-AF65-F5344CB8AC3E}">
        <p14:creationId xmlns:p14="http://schemas.microsoft.com/office/powerpoint/2010/main" val="1465940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5">
            <a:extLst>
              <a:ext uri="{FF2B5EF4-FFF2-40B4-BE49-F238E27FC236}">
                <a16:creationId xmlns:a16="http://schemas.microsoft.com/office/drawing/2014/main" id="{1BF2DCA0-5572-3A59-62CA-54C6DBCC767D}"/>
              </a:ext>
            </a:extLst>
          </p:cNvPr>
          <p:cNvSpPr>
            <a:spLocks noGrp="1" noChangeArrowheads="1"/>
          </p:cNvSpPr>
          <p:nvPr>
            <p:ph type="sldNum" sz="quarter" idx="10"/>
          </p:nvPr>
        </p:nvSpPr>
        <p:spPr>
          <a:ln/>
        </p:spPr>
        <p:txBody>
          <a:bodyPr/>
          <a:lstStyle>
            <a:lvl1pPr>
              <a:defRPr/>
            </a:lvl1pPr>
          </a:lstStyle>
          <a:p>
            <a:fld id="{67BDD942-7369-458C-BA79-76E9A12E38C9}" type="slidenum">
              <a:rPr lang="en-US" altLang="nl-NL"/>
              <a:pPr/>
              <a:t>‹nr.›</a:t>
            </a:fld>
            <a:endParaRPr lang="en-US" altLang="nl-NL"/>
          </a:p>
        </p:txBody>
      </p:sp>
    </p:spTree>
    <p:extLst>
      <p:ext uri="{BB962C8B-B14F-4D97-AF65-F5344CB8AC3E}">
        <p14:creationId xmlns:p14="http://schemas.microsoft.com/office/powerpoint/2010/main" val="1120557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CF3D9CC-91AF-41B4-98D4-0862C0EB143C}"/>
              </a:ext>
            </a:extLst>
          </p:cNvPr>
          <p:cNvSpPr>
            <a:spLocks noGrp="1" noChangeArrowheads="1"/>
          </p:cNvSpPr>
          <p:nvPr>
            <p:ph type="sldNum" sz="quarter" idx="10"/>
          </p:nvPr>
        </p:nvSpPr>
        <p:spPr>
          <a:ln/>
        </p:spPr>
        <p:txBody>
          <a:bodyPr/>
          <a:lstStyle>
            <a:lvl1pPr>
              <a:defRPr/>
            </a:lvl1pPr>
          </a:lstStyle>
          <a:p>
            <a:fld id="{751471E6-674D-41D1-938E-FD6D47F3D0D0}" type="slidenum">
              <a:rPr lang="en-US" altLang="nl-NL"/>
              <a:pPr/>
              <a:t>‹nr.›</a:t>
            </a:fld>
            <a:endParaRPr lang="en-US" altLang="nl-NL"/>
          </a:p>
        </p:txBody>
      </p:sp>
    </p:spTree>
    <p:extLst>
      <p:ext uri="{BB962C8B-B14F-4D97-AF65-F5344CB8AC3E}">
        <p14:creationId xmlns:p14="http://schemas.microsoft.com/office/powerpoint/2010/main" val="962763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a:extLst>
              <a:ext uri="{FF2B5EF4-FFF2-40B4-BE49-F238E27FC236}">
                <a16:creationId xmlns:a16="http://schemas.microsoft.com/office/drawing/2014/main" id="{19769D3D-B767-D2DA-378F-29F69AA009BF}"/>
              </a:ext>
            </a:extLst>
          </p:cNvPr>
          <p:cNvSpPr>
            <a:spLocks noGrp="1" noChangeArrowheads="1"/>
          </p:cNvSpPr>
          <p:nvPr>
            <p:ph type="sldNum" sz="quarter" idx="10"/>
          </p:nvPr>
        </p:nvSpPr>
        <p:spPr>
          <a:ln/>
        </p:spPr>
        <p:txBody>
          <a:bodyPr/>
          <a:lstStyle>
            <a:lvl1pPr>
              <a:defRPr/>
            </a:lvl1pPr>
          </a:lstStyle>
          <a:p>
            <a:fld id="{47E0E0DA-DE06-4842-9EAF-B692623A22C3}" type="slidenum">
              <a:rPr lang="en-US" altLang="nl-NL"/>
              <a:pPr/>
              <a:t>‹nr.›</a:t>
            </a:fld>
            <a:endParaRPr lang="en-US" altLang="nl-NL"/>
          </a:p>
        </p:txBody>
      </p:sp>
    </p:spTree>
    <p:extLst>
      <p:ext uri="{BB962C8B-B14F-4D97-AF65-F5344CB8AC3E}">
        <p14:creationId xmlns:p14="http://schemas.microsoft.com/office/powerpoint/2010/main" val="108327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a:extLst>
              <a:ext uri="{FF2B5EF4-FFF2-40B4-BE49-F238E27FC236}">
                <a16:creationId xmlns:a16="http://schemas.microsoft.com/office/drawing/2014/main" id="{9768980E-FB26-BEEC-AD8C-C6CAC2C96A7B}"/>
              </a:ext>
            </a:extLst>
          </p:cNvPr>
          <p:cNvSpPr>
            <a:spLocks noGrp="1" noChangeArrowheads="1"/>
          </p:cNvSpPr>
          <p:nvPr>
            <p:ph type="sldNum" sz="quarter" idx="10"/>
          </p:nvPr>
        </p:nvSpPr>
        <p:spPr>
          <a:ln/>
        </p:spPr>
        <p:txBody>
          <a:bodyPr/>
          <a:lstStyle>
            <a:lvl1pPr>
              <a:defRPr/>
            </a:lvl1pPr>
          </a:lstStyle>
          <a:p>
            <a:fld id="{9F390920-BACB-47E7-8FC0-4FA9194BC582}" type="slidenum">
              <a:rPr lang="en-US" altLang="nl-NL"/>
              <a:pPr/>
              <a:t>‹nr.›</a:t>
            </a:fld>
            <a:endParaRPr lang="en-US" altLang="nl-NL"/>
          </a:p>
        </p:txBody>
      </p:sp>
    </p:spTree>
    <p:extLst>
      <p:ext uri="{BB962C8B-B14F-4D97-AF65-F5344CB8AC3E}">
        <p14:creationId xmlns:p14="http://schemas.microsoft.com/office/powerpoint/2010/main" val="1713414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a:extLst>
              <a:ext uri="{FF2B5EF4-FFF2-40B4-BE49-F238E27FC236}">
                <a16:creationId xmlns:a16="http://schemas.microsoft.com/office/drawing/2014/main" id="{31A95219-6817-8C96-53C3-0154990AC947}"/>
              </a:ext>
            </a:extLst>
          </p:cNvPr>
          <p:cNvSpPr>
            <a:spLocks noGrp="1" noChangeArrowheads="1"/>
          </p:cNvSpPr>
          <p:nvPr>
            <p:ph type="sldNum" sz="quarter" idx="10"/>
          </p:nvPr>
        </p:nvSpPr>
        <p:spPr>
          <a:ln/>
        </p:spPr>
        <p:txBody>
          <a:bodyPr/>
          <a:lstStyle>
            <a:lvl1pPr>
              <a:defRPr/>
            </a:lvl1pPr>
          </a:lstStyle>
          <a:p>
            <a:fld id="{29A67BD8-7C9E-460B-AB3D-2EF9DD0DEB3F}" type="slidenum">
              <a:rPr lang="en-US" altLang="nl-NL"/>
              <a:pPr/>
              <a:t>‹nr.›</a:t>
            </a:fld>
            <a:endParaRPr lang="en-US" altLang="nl-NL"/>
          </a:p>
        </p:txBody>
      </p:sp>
    </p:spTree>
    <p:extLst>
      <p:ext uri="{BB962C8B-B14F-4D97-AF65-F5344CB8AC3E}">
        <p14:creationId xmlns:p14="http://schemas.microsoft.com/office/powerpoint/2010/main" val="2159545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a:extLst>
              <a:ext uri="{FF2B5EF4-FFF2-40B4-BE49-F238E27FC236}">
                <a16:creationId xmlns:a16="http://schemas.microsoft.com/office/drawing/2014/main" id="{923B0D14-41F4-4D69-C601-ABE7CD1F987E}"/>
              </a:ext>
            </a:extLst>
          </p:cNvPr>
          <p:cNvSpPr>
            <a:spLocks noGrp="1" noChangeArrowheads="1"/>
          </p:cNvSpPr>
          <p:nvPr>
            <p:ph type="sldNum" sz="quarter" idx="10"/>
          </p:nvPr>
        </p:nvSpPr>
        <p:spPr>
          <a:ln/>
        </p:spPr>
        <p:txBody>
          <a:bodyPr/>
          <a:lstStyle>
            <a:lvl1pPr>
              <a:defRPr/>
            </a:lvl1pPr>
          </a:lstStyle>
          <a:p>
            <a:fld id="{4878FC5C-694F-4F29-9267-63A8B8E85FF8}" type="slidenum">
              <a:rPr lang="en-US" altLang="nl-NL"/>
              <a:pPr/>
              <a:t>‹nr.›</a:t>
            </a:fld>
            <a:endParaRPr lang="en-US" altLang="nl-NL"/>
          </a:p>
        </p:txBody>
      </p:sp>
    </p:spTree>
    <p:extLst>
      <p:ext uri="{BB962C8B-B14F-4D97-AF65-F5344CB8AC3E}">
        <p14:creationId xmlns:p14="http://schemas.microsoft.com/office/powerpoint/2010/main" val="2499023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384117" y="485775"/>
            <a:ext cx="2590800" cy="55435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485775"/>
            <a:ext cx="7571317" cy="55435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a:extLst>
              <a:ext uri="{FF2B5EF4-FFF2-40B4-BE49-F238E27FC236}">
                <a16:creationId xmlns:a16="http://schemas.microsoft.com/office/drawing/2014/main" id="{E18E4DE1-529D-1010-59BA-D2DE94169781}"/>
              </a:ext>
            </a:extLst>
          </p:cNvPr>
          <p:cNvSpPr>
            <a:spLocks noGrp="1" noChangeArrowheads="1"/>
          </p:cNvSpPr>
          <p:nvPr>
            <p:ph type="sldNum" sz="quarter" idx="10"/>
          </p:nvPr>
        </p:nvSpPr>
        <p:spPr>
          <a:ln/>
        </p:spPr>
        <p:txBody>
          <a:bodyPr/>
          <a:lstStyle>
            <a:lvl1pPr>
              <a:defRPr/>
            </a:lvl1pPr>
          </a:lstStyle>
          <a:p>
            <a:fld id="{152CF3ED-9083-4712-AC44-40C409E20310}" type="slidenum">
              <a:rPr lang="en-US" altLang="nl-NL"/>
              <a:pPr/>
              <a:t>‹nr.›</a:t>
            </a:fld>
            <a:endParaRPr lang="en-US" altLang="nl-NL"/>
          </a:p>
        </p:txBody>
      </p:sp>
    </p:spTree>
    <p:extLst>
      <p:ext uri="{BB962C8B-B14F-4D97-AF65-F5344CB8AC3E}">
        <p14:creationId xmlns:p14="http://schemas.microsoft.com/office/powerpoint/2010/main" val="909671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A5E01E1-7EB0-5C81-035A-8C782C1BA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225425"/>
            <a:ext cx="130048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4">
            <a:extLst>
              <a:ext uri="{FF2B5EF4-FFF2-40B4-BE49-F238E27FC236}">
                <a16:creationId xmlns:a16="http://schemas.microsoft.com/office/drawing/2014/main" id="{508AB790-2DB1-AFBA-A764-80AA123439F4}"/>
              </a:ext>
            </a:extLst>
          </p:cNvPr>
          <p:cNvSpPr txBox="1">
            <a:spLocks noChangeArrowheads="1"/>
          </p:cNvSpPr>
          <p:nvPr/>
        </p:nvSpPr>
        <p:spPr bwMode="auto">
          <a:xfrm>
            <a:off x="0" y="6850063"/>
            <a:ext cx="12192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a:spcBef>
                <a:spcPct val="50000"/>
              </a:spcBef>
              <a:defRPr/>
            </a:pPr>
            <a:r>
              <a:rPr lang="en-US" sz="1000" b="1">
                <a:solidFill>
                  <a:schemeClr val="bg1"/>
                </a:solidFill>
                <a:latin typeface="Verdana" pitchFamily="34" charset="0"/>
              </a:rPr>
              <a:t>© 2008 - 2009 De Groene Campus</a:t>
            </a:r>
          </a:p>
        </p:txBody>
      </p:sp>
      <p:sp>
        <p:nvSpPr>
          <p:cNvPr id="4" name="Rectangle 6">
            <a:extLst>
              <a:ext uri="{FF2B5EF4-FFF2-40B4-BE49-F238E27FC236}">
                <a16:creationId xmlns:a16="http://schemas.microsoft.com/office/drawing/2014/main" id="{E1DC2310-6488-5B53-619A-9F47C832749B}"/>
              </a:ext>
            </a:extLst>
          </p:cNvPr>
          <p:cNvSpPr>
            <a:spLocks noChangeArrowheads="1"/>
          </p:cNvSpPr>
          <p:nvPr/>
        </p:nvSpPr>
        <p:spPr bwMode="auto">
          <a:xfrm>
            <a:off x="623888" y="3500438"/>
            <a:ext cx="11525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eaLnBrk="1" hangingPunct="1">
              <a:defRPr/>
            </a:pPr>
            <a:r>
              <a:rPr lang="nl-NL" altLang="nl-NL" sz="1200" b="1">
                <a:solidFill>
                  <a:schemeClr val="bg1"/>
                </a:solidFill>
                <a:latin typeface="Verdana" pitchFamily="34" charset="0"/>
              </a:rPr>
              <a:t>Datum:</a:t>
            </a:r>
          </a:p>
        </p:txBody>
      </p:sp>
      <p:sp>
        <p:nvSpPr>
          <p:cNvPr id="224259" name="Rectangle 3"/>
          <p:cNvSpPr>
            <a:spLocks noGrp="1" noChangeArrowheads="1"/>
          </p:cNvSpPr>
          <p:nvPr>
            <p:ph type="ctrTitle"/>
          </p:nvPr>
        </p:nvSpPr>
        <p:spPr>
          <a:xfrm>
            <a:off x="607485" y="1125538"/>
            <a:ext cx="5581649" cy="2303462"/>
          </a:xfrm>
        </p:spPr>
        <p:txBody>
          <a:bodyPr/>
          <a:lstStyle>
            <a:lvl1pPr>
              <a:defRPr sz="3500">
                <a:solidFill>
                  <a:schemeClr val="bg1"/>
                </a:solidFill>
              </a:defRPr>
            </a:lvl1pPr>
          </a:lstStyle>
          <a:p>
            <a:pPr lvl="0"/>
            <a:r>
              <a:rPr lang="nl-NL" noProof="0"/>
              <a:t>Click to edit Master title style</a:t>
            </a:r>
          </a:p>
        </p:txBody>
      </p:sp>
      <p:sp>
        <p:nvSpPr>
          <p:cNvPr id="224263" name="Rectangle 7"/>
          <p:cNvSpPr>
            <a:spLocks noGrp="1" noChangeArrowheads="1"/>
          </p:cNvSpPr>
          <p:nvPr>
            <p:ph type="subTitle" sz="quarter" idx="1"/>
          </p:nvPr>
        </p:nvSpPr>
        <p:spPr>
          <a:xfrm>
            <a:off x="624418" y="4027489"/>
            <a:ext cx="5566833"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a:t>Click to edit Master subtitle style</a:t>
            </a:r>
          </a:p>
        </p:txBody>
      </p:sp>
      <p:sp>
        <p:nvSpPr>
          <p:cNvPr id="5" name="Rectangle 5">
            <a:extLst>
              <a:ext uri="{FF2B5EF4-FFF2-40B4-BE49-F238E27FC236}">
                <a16:creationId xmlns:a16="http://schemas.microsoft.com/office/drawing/2014/main" id="{A1FCB627-E796-6319-4C0B-58C3C4343E53}"/>
              </a:ext>
            </a:extLst>
          </p:cNvPr>
          <p:cNvSpPr>
            <a:spLocks noGrp="1" noChangeArrowheads="1"/>
          </p:cNvSpPr>
          <p:nvPr>
            <p:ph type="dt" sz="quarter" idx="10"/>
          </p:nvPr>
        </p:nvSpPr>
        <p:spPr bwMode="auto">
          <a:xfrm>
            <a:off x="1677988" y="3500438"/>
            <a:ext cx="4513262"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Tx/>
              <a:buNone/>
              <a:defRPr sz="1200" b="1">
                <a:solidFill>
                  <a:schemeClr val="bg1"/>
                </a:solidFill>
                <a:latin typeface="+mn-lt"/>
              </a:defRPr>
            </a:lvl1pPr>
          </a:lstStyle>
          <a:p>
            <a:pPr>
              <a:defRPr/>
            </a:pPr>
            <a:fld id="{FE31BC5C-D70A-4B1F-8657-AACB26616105}" type="datetime2">
              <a:rPr lang="nl-NL"/>
              <a:pPr>
                <a:defRPr/>
              </a:pPr>
              <a:t>woensdag 13 november 2024</a:t>
            </a:fld>
            <a:endParaRPr lang="nl-NL"/>
          </a:p>
        </p:txBody>
      </p:sp>
    </p:spTree>
    <p:extLst>
      <p:ext uri="{BB962C8B-B14F-4D97-AF65-F5344CB8AC3E}">
        <p14:creationId xmlns:p14="http://schemas.microsoft.com/office/powerpoint/2010/main" val="768411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a:extLst>
              <a:ext uri="{FF2B5EF4-FFF2-40B4-BE49-F238E27FC236}">
                <a16:creationId xmlns:a16="http://schemas.microsoft.com/office/drawing/2014/main" id="{31B906C9-011C-7481-C4D9-1743590E0529}"/>
              </a:ext>
            </a:extLst>
          </p:cNvPr>
          <p:cNvSpPr>
            <a:spLocks noGrp="1" noChangeArrowheads="1"/>
          </p:cNvSpPr>
          <p:nvPr>
            <p:ph type="sldNum" sz="quarter" idx="10"/>
          </p:nvPr>
        </p:nvSpPr>
        <p:spPr>
          <a:ln/>
        </p:spPr>
        <p:txBody>
          <a:bodyPr/>
          <a:lstStyle>
            <a:lvl1pPr>
              <a:defRPr/>
            </a:lvl1pPr>
          </a:lstStyle>
          <a:p>
            <a:fld id="{70A69513-5C94-4C45-9128-B5BC9F0B7BDD}" type="slidenum">
              <a:rPr lang="en-US" altLang="nl-NL"/>
              <a:pPr/>
              <a:t>‹nr.›</a:t>
            </a:fld>
            <a:endParaRPr lang="en-US" altLang="nl-NL"/>
          </a:p>
        </p:txBody>
      </p:sp>
    </p:spTree>
    <p:extLst>
      <p:ext uri="{BB962C8B-B14F-4D97-AF65-F5344CB8AC3E}">
        <p14:creationId xmlns:p14="http://schemas.microsoft.com/office/powerpoint/2010/main" val="1761302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5">
            <a:extLst>
              <a:ext uri="{FF2B5EF4-FFF2-40B4-BE49-F238E27FC236}">
                <a16:creationId xmlns:a16="http://schemas.microsoft.com/office/drawing/2014/main" id="{CD61B5C6-CD59-2964-A1BB-148DF2A09E32}"/>
              </a:ext>
            </a:extLst>
          </p:cNvPr>
          <p:cNvSpPr>
            <a:spLocks noGrp="1" noChangeArrowheads="1"/>
          </p:cNvSpPr>
          <p:nvPr>
            <p:ph type="sldNum" sz="quarter" idx="10"/>
          </p:nvPr>
        </p:nvSpPr>
        <p:spPr>
          <a:ln/>
        </p:spPr>
        <p:txBody>
          <a:bodyPr/>
          <a:lstStyle>
            <a:lvl1pPr>
              <a:defRPr/>
            </a:lvl1pPr>
          </a:lstStyle>
          <a:p>
            <a:fld id="{6F0563C3-1E90-4FCB-848F-F4BFF0DD3A94}" type="slidenum">
              <a:rPr lang="en-US" altLang="nl-NL"/>
              <a:pPr/>
              <a:t>‹nr.›</a:t>
            </a:fld>
            <a:endParaRPr lang="en-US" altLang="nl-NL"/>
          </a:p>
        </p:txBody>
      </p:sp>
    </p:spTree>
    <p:extLst>
      <p:ext uri="{BB962C8B-B14F-4D97-AF65-F5344CB8AC3E}">
        <p14:creationId xmlns:p14="http://schemas.microsoft.com/office/powerpoint/2010/main" val="204558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916113"/>
            <a:ext cx="508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892800" y="1916113"/>
            <a:ext cx="5082117"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5">
            <a:extLst>
              <a:ext uri="{FF2B5EF4-FFF2-40B4-BE49-F238E27FC236}">
                <a16:creationId xmlns:a16="http://schemas.microsoft.com/office/drawing/2014/main" id="{61786977-181E-E2E8-7F81-052D2AE928FB}"/>
              </a:ext>
            </a:extLst>
          </p:cNvPr>
          <p:cNvSpPr>
            <a:spLocks noGrp="1" noChangeArrowheads="1"/>
          </p:cNvSpPr>
          <p:nvPr>
            <p:ph type="sldNum" sz="quarter" idx="10"/>
          </p:nvPr>
        </p:nvSpPr>
        <p:spPr>
          <a:ln/>
        </p:spPr>
        <p:txBody>
          <a:bodyPr/>
          <a:lstStyle>
            <a:lvl1pPr>
              <a:defRPr/>
            </a:lvl1pPr>
          </a:lstStyle>
          <a:p>
            <a:fld id="{A161F111-8624-418B-ABAD-CEB0A50F2605}" type="slidenum">
              <a:rPr lang="en-US" altLang="nl-NL"/>
              <a:pPr/>
              <a:t>‹nr.›</a:t>
            </a:fld>
            <a:endParaRPr lang="en-US" altLang="nl-NL"/>
          </a:p>
        </p:txBody>
      </p:sp>
    </p:spTree>
    <p:extLst>
      <p:ext uri="{BB962C8B-B14F-4D97-AF65-F5344CB8AC3E}">
        <p14:creationId xmlns:p14="http://schemas.microsoft.com/office/powerpoint/2010/main" val="1997491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5">
            <a:extLst>
              <a:ext uri="{FF2B5EF4-FFF2-40B4-BE49-F238E27FC236}">
                <a16:creationId xmlns:a16="http://schemas.microsoft.com/office/drawing/2014/main" id="{DFFE87CA-47B3-9678-5906-755F1D755948}"/>
              </a:ext>
            </a:extLst>
          </p:cNvPr>
          <p:cNvSpPr>
            <a:spLocks noGrp="1" noChangeArrowheads="1"/>
          </p:cNvSpPr>
          <p:nvPr>
            <p:ph type="sldNum" sz="quarter" idx="10"/>
          </p:nvPr>
        </p:nvSpPr>
        <p:spPr>
          <a:ln/>
        </p:spPr>
        <p:txBody>
          <a:bodyPr/>
          <a:lstStyle>
            <a:lvl1pPr>
              <a:defRPr/>
            </a:lvl1pPr>
          </a:lstStyle>
          <a:p>
            <a:fld id="{02D5BA62-F291-4553-A2B7-70A8D14B75A8}" type="slidenum">
              <a:rPr lang="en-US" altLang="nl-NL"/>
              <a:pPr/>
              <a:t>‹nr.›</a:t>
            </a:fld>
            <a:endParaRPr lang="en-US" altLang="nl-NL"/>
          </a:p>
        </p:txBody>
      </p:sp>
    </p:spTree>
    <p:extLst>
      <p:ext uri="{BB962C8B-B14F-4D97-AF65-F5344CB8AC3E}">
        <p14:creationId xmlns:p14="http://schemas.microsoft.com/office/powerpoint/2010/main" val="227378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5">
            <a:extLst>
              <a:ext uri="{FF2B5EF4-FFF2-40B4-BE49-F238E27FC236}">
                <a16:creationId xmlns:a16="http://schemas.microsoft.com/office/drawing/2014/main" id="{A2070D57-9EA9-C880-9BF9-529E1A085ECF}"/>
              </a:ext>
            </a:extLst>
          </p:cNvPr>
          <p:cNvSpPr>
            <a:spLocks noGrp="1" noChangeArrowheads="1"/>
          </p:cNvSpPr>
          <p:nvPr>
            <p:ph type="sldNum" sz="quarter" idx="10"/>
          </p:nvPr>
        </p:nvSpPr>
        <p:spPr>
          <a:ln/>
        </p:spPr>
        <p:txBody>
          <a:bodyPr/>
          <a:lstStyle>
            <a:lvl1pPr>
              <a:defRPr/>
            </a:lvl1pPr>
          </a:lstStyle>
          <a:p>
            <a:fld id="{50FD4E70-FE5F-4FAB-A252-2AD5E33BC841}" type="slidenum">
              <a:rPr lang="en-US" altLang="nl-NL"/>
              <a:pPr/>
              <a:t>‹nr.›</a:t>
            </a:fld>
            <a:endParaRPr lang="en-US" altLang="nl-NL"/>
          </a:p>
        </p:txBody>
      </p:sp>
    </p:spTree>
    <p:extLst>
      <p:ext uri="{BB962C8B-B14F-4D97-AF65-F5344CB8AC3E}">
        <p14:creationId xmlns:p14="http://schemas.microsoft.com/office/powerpoint/2010/main" val="4969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CAC7794-3BA5-7A9D-163E-03794FF622C8}"/>
              </a:ext>
            </a:extLst>
          </p:cNvPr>
          <p:cNvSpPr>
            <a:spLocks noGrp="1" noChangeArrowheads="1"/>
          </p:cNvSpPr>
          <p:nvPr>
            <p:ph type="sldNum" sz="quarter" idx="10"/>
          </p:nvPr>
        </p:nvSpPr>
        <p:spPr>
          <a:ln/>
        </p:spPr>
        <p:txBody>
          <a:bodyPr/>
          <a:lstStyle>
            <a:lvl1pPr>
              <a:defRPr/>
            </a:lvl1pPr>
          </a:lstStyle>
          <a:p>
            <a:fld id="{09E37302-58D1-4DAD-BA4E-E7F5659D1BE7}" type="slidenum">
              <a:rPr lang="en-US" altLang="nl-NL"/>
              <a:pPr/>
              <a:t>‹nr.›</a:t>
            </a:fld>
            <a:endParaRPr lang="en-US" altLang="nl-NL"/>
          </a:p>
        </p:txBody>
      </p:sp>
    </p:spTree>
    <p:extLst>
      <p:ext uri="{BB962C8B-B14F-4D97-AF65-F5344CB8AC3E}">
        <p14:creationId xmlns:p14="http://schemas.microsoft.com/office/powerpoint/2010/main" val="306010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5">
            <a:extLst>
              <a:ext uri="{FF2B5EF4-FFF2-40B4-BE49-F238E27FC236}">
                <a16:creationId xmlns:a16="http://schemas.microsoft.com/office/drawing/2014/main" id="{AC99E650-DACD-CFE8-EF9B-729FA6D15D01}"/>
              </a:ext>
            </a:extLst>
          </p:cNvPr>
          <p:cNvSpPr>
            <a:spLocks noGrp="1" noChangeArrowheads="1"/>
          </p:cNvSpPr>
          <p:nvPr>
            <p:ph type="sldNum" sz="quarter" idx="10"/>
          </p:nvPr>
        </p:nvSpPr>
        <p:spPr>
          <a:ln/>
        </p:spPr>
        <p:txBody>
          <a:bodyPr/>
          <a:lstStyle>
            <a:lvl1pPr>
              <a:defRPr/>
            </a:lvl1pPr>
          </a:lstStyle>
          <a:p>
            <a:fld id="{932203EE-245C-4C83-9811-60147CF13E7A}" type="slidenum">
              <a:rPr lang="en-US" altLang="nl-NL"/>
              <a:pPr/>
              <a:t>‹nr.›</a:t>
            </a:fld>
            <a:endParaRPr lang="en-US" altLang="nl-NL"/>
          </a:p>
        </p:txBody>
      </p:sp>
    </p:spTree>
    <p:extLst>
      <p:ext uri="{BB962C8B-B14F-4D97-AF65-F5344CB8AC3E}">
        <p14:creationId xmlns:p14="http://schemas.microsoft.com/office/powerpoint/2010/main" val="2349260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a:extLst>
              <a:ext uri="{FF2B5EF4-FFF2-40B4-BE49-F238E27FC236}">
                <a16:creationId xmlns:a16="http://schemas.microsoft.com/office/drawing/2014/main" id="{CE4FACAF-74AA-C948-DBAC-4CA83339FD2D}"/>
              </a:ext>
            </a:extLst>
          </p:cNvPr>
          <p:cNvSpPr>
            <a:spLocks noGrp="1" noChangeArrowheads="1"/>
          </p:cNvSpPr>
          <p:nvPr>
            <p:ph type="sldNum" sz="quarter" idx="10"/>
          </p:nvPr>
        </p:nvSpPr>
        <p:spPr>
          <a:ln/>
        </p:spPr>
        <p:txBody>
          <a:bodyPr/>
          <a:lstStyle>
            <a:lvl1pPr>
              <a:defRPr/>
            </a:lvl1pPr>
          </a:lstStyle>
          <a:p>
            <a:fld id="{CF2C2A74-3567-4101-9F98-D0FCE4A72B23}" type="slidenum">
              <a:rPr lang="en-US" altLang="nl-NL"/>
              <a:pPr/>
              <a:t>‹nr.›</a:t>
            </a:fld>
            <a:endParaRPr lang="en-US" altLang="nl-NL"/>
          </a:p>
        </p:txBody>
      </p:sp>
    </p:spTree>
    <p:extLst>
      <p:ext uri="{BB962C8B-B14F-4D97-AF65-F5344CB8AC3E}">
        <p14:creationId xmlns:p14="http://schemas.microsoft.com/office/powerpoint/2010/main" val="3271380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a:extLst>
              <a:ext uri="{FF2B5EF4-FFF2-40B4-BE49-F238E27FC236}">
                <a16:creationId xmlns:a16="http://schemas.microsoft.com/office/drawing/2014/main" id="{B7F9EADB-D07B-267F-DDA8-591635737104}"/>
              </a:ext>
            </a:extLst>
          </p:cNvPr>
          <p:cNvSpPr>
            <a:spLocks noGrp="1" noChangeArrowheads="1"/>
          </p:cNvSpPr>
          <p:nvPr>
            <p:ph type="sldNum" sz="quarter" idx="10"/>
          </p:nvPr>
        </p:nvSpPr>
        <p:spPr>
          <a:ln/>
        </p:spPr>
        <p:txBody>
          <a:bodyPr/>
          <a:lstStyle>
            <a:lvl1pPr>
              <a:defRPr/>
            </a:lvl1pPr>
          </a:lstStyle>
          <a:p>
            <a:fld id="{0A1ED350-8378-4500-8B26-A8964C7278EC}" type="slidenum">
              <a:rPr lang="en-US" altLang="nl-NL"/>
              <a:pPr/>
              <a:t>‹nr.›</a:t>
            </a:fld>
            <a:endParaRPr lang="en-US" altLang="nl-NL"/>
          </a:p>
        </p:txBody>
      </p:sp>
    </p:spTree>
    <p:extLst>
      <p:ext uri="{BB962C8B-B14F-4D97-AF65-F5344CB8AC3E}">
        <p14:creationId xmlns:p14="http://schemas.microsoft.com/office/powerpoint/2010/main" val="2495327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a:extLst>
              <a:ext uri="{FF2B5EF4-FFF2-40B4-BE49-F238E27FC236}">
                <a16:creationId xmlns:a16="http://schemas.microsoft.com/office/drawing/2014/main" id="{65EFDE54-E996-F9F2-6DBC-1C9D487BB894}"/>
              </a:ext>
            </a:extLst>
          </p:cNvPr>
          <p:cNvSpPr>
            <a:spLocks noGrp="1" noChangeArrowheads="1"/>
          </p:cNvSpPr>
          <p:nvPr>
            <p:ph type="sldNum" sz="quarter" idx="10"/>
          </p:nvPr>
        </p:nvSpPr>
        <p:spPr>
          <a:ln/>
        </p:spPr>
        <p:txBody>
          <a:bodyPr/>
          <a:lstStyle>
            <a:lvl1pPr>
              <a:defRPr/>
            </a:lvl1pPr>
          </a:lstStyle>
          <a:p>
            <a:fld id="{883050FE-BF26-43FD-A910-510B6FC44BA0}" type="slidenum">
              <a:rPr lang="en-US" altLang="nl-NL"/>
              <a:pPr/>
              <a:t>‹nr.›</a:t>
            </a:fld>
            <a:endParaRPr lang="en-US" altLang="nl-NL"/>
          </a:p>
        </p:txBody>
      </p:sp>
    </p:spTree>
    <p:extLst>
      <p:ext uri="{BB962C8B-B14F-4D97-AF65-F5344CB8AC3E}">
        <p14:creationId xmlns:p14="http://schemas.microsoft.com/office/powerpoint/2010/main" val="2002856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384117" y="485775"/>
            <a:ext cx="2590800" cy="55435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485775"/>
            <a:ext cx="7571317" cy="55435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a:extLst>
              <a:ext uri="{FF2B5EF4-FFF2-40B4-BE49-F238E27FC236}">
                <a16:creationId xmlns:a16="http://schemas.microsoft.com/office/drawing/2014/main" id="{B89E22EF-0AA3-820D-8E22-12FEE268E331}"/>
              </a:ext>
            </a:extLst>
          </p:cNvPr>
          <p:cNvSpPr>
            <a:spLocks noGrp="1" noChangeArrowheads="1"/>
          </p:cNvSpPr>
          <p:nvPr>
            <p:ph type="sldNum" sz="quarter" idx="10"/>
          </p:nvPr>
        </p:nvSpPr>
        <p:spPr>
          <a:ln/>
        </p:spPr>
        <p:txBody>
          <a:bodyPr/>
          <a:lstStyle>
            <a:lvl1pPr>
              <a:defRPr/>
            </a:lvl1pPr>
          </a:lstStyle>
          <a:p>
            <a:fld id="{8EAB54E8-A53D-4BD2-B565-39A2596E4E4B}" type="slidenum">
              <a:rPr lang="en-US" altLang="nl-NL"/>
              <a:pPr/>
              <a:t>‹nr.›</a:t>
            </a:fld>
            <a:endParaRPr lang="en-US" altLang="nl-NL"/>
          </a:p>
        </p:txBody>
      </p:sp>
    </p:spTree>
    <p:extLst>
      <p:ext uri="{BB962C8B-B14F-4D97-AF65-F5344CB8AC3E}">
        <p14:creationId xmlns:p14="http://schemas.microsoft.com/office/powerpoint/2010/main" val="39558311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92939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02726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2_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384259"/>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4" name="Vormentaal">
            <a:extLst>
              <a:ext uri="{FF2B5EF4-FFF2-40B4-BE49-F238E27FC236}">
                <a16:creationId xmlns:a16="http://schemas.microsoft.com/office/drawing/2014/main" id="{6F27837A-AE3A-627F-BABC-FE1C4D179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5" name="Tijdelijke aanduiding voor datum 3">
            <a:extLst>
              <a:ext uri="{FF2B5EF4-FFF2-40B4-BE49-F238E27FC236}">
                <a16:creationId xmlns:a16="http://schemas.microsoft.com/office/drawing/2014/main" id="{A5B458E9-8319-805C-3EE8-2237677CEC5E}"/>
              </a:ext>
            </a:extLst>
          </p:cNvPr>
          <p:cNvSpPr>
            <a:spLocks noGrp="1"/>
          </p:cNvSpPr>
          <p:nvPr>
            <p:ph type="dt" sz="half" idx="10"/>
          </p:nvPr>
        </p:nvSpPr>
        <p:spPr/>
        <p:txBody>
          <a:bodyPr/>
          <a:lstStyle>
            <a:lvl1pPr>
              <a:defRPr/>
            </a:lvl1pPr>
          </a:lstStyle>
          <a:p>
            <a:pPr>
              <a:defRPr/>
            </a:pPr>
            <a:fld id="{EAE7289E-297F-4EC6-B142-A10719F3198B}" type="datetime1">
              <a:rPr lang="nl-NL"/>
              <a:pPr>
                <a:defRPr/>
              </a:pPr>
              <a:t>13-11-2024</a:t>
            </a:fld>
            <a:endParaRPr lang="nl-NL"/>
          </a:p>
        </p:txBody>
      </p:sp>
      <p:sp>
        <p:nvSpPr>
          <p:cNvPr id="6" name="Tijdelijke aanduiding voor voettekst 4">
            <a:extLst>
              <a:ext uri="{FF2B5EF4-FFF2-40B4-BE49-F238E27FC236}">
                <a16:creationId xmlns:a16="http://schemas.microsoft.com/office/drawing/2014/main" id="{93CF9D65-3659-5F41-0ABB-8F42B217F1D3}"/>
              </a:ext>
            </a:extLst>
          </p:cNvPr>
          <p:cNvSpPr>
            <a:spLocks noGrp="1"/>
          </p:cNvSpPr>
          <p:nvPr>
            <p:ph type="ftr" sz="quarter" idx="11"/>
          </p:nvPr>
        </p:nvSpPr>
        <p:spPr/>
        <p:txBody>
          <a:bodyPr/>
          <a:lstStyle>
            <a:lvl1pPr>
              <a:defRPr/>
            </a:lvl1pPr>
          </a:lstStyle>
          <a:p>
            <a:pPr>
              <a:defRPr/>
            </a:pPr>
            <a:r>
              <a:rPr lang="nl-NL"/>
              <a:t>Onderwerp van de presentatie</a:t>
            </a:r>
          </a:p>
        </p:txBody>
      </p:sp>
      <p:sp>
        <p:nvSpPr>
          <p:cNvPr id="7" name="Tijdelijke aanduiding voor dianummer 5">
            <a:extLst>
              <a:ext uri="{FF2B5EF4-FFF2-40B4-BE49-F238E27FC236}">
                <a16:creationId xmlns:a16="http://schemas.microsoft.com/office/drawing/2014/main" id="{F1C0D72E-5FB6-77D9-A616-D859662D1029}"/>
              </a:ext>
            </a:extLst>
          </p:cNvPr>
          <p:cNvSpPr>
            <a:spLocks noGrp="1"/>
          </p:cNvSpPr>
          <p:nvPr>
            <p:ph type="sldNum" sz="quarter" idx="12"/>
          </p:nvPr>
        </p:nvSpPr>
        <p:spPr/>
        <p:txBody>
          <a:bodyPr/>
          <a:lstStyle>
            <a:lvl1pPr>
              <a:defRPr/>
            </a:lvl1pPr>
          </a:lstStyle>
          <a:p>
            <a:fld id="{2579ABF2-8A95-41D4-A2A3-34F3CEBDAA1E}" type="slidenum">
              <a:rPr lang="nl-NL" altLang="nl-NL"/>
              <a:pPr/>
              <a:t>‹nr.›</a:t>
            </a:fld>
            <a:endParaRPr lang="nl-NL" altLang="nl-NL"/>
          </a:p>
        </p:txBody>
      </p:sp>
    </p:spTree>
    <p:extLst>
      <p:ext uri="{BB962C8B-B14F-4D97-AF65-F5344CB8AC3E}">
        <p14:creationId xmlns:p14="http://schemas.microsoft.com/office/powerpoint/2010/main" val="1890753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rgbClr val="B1B8B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Tekststijl van het model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pPr lvl="0"/>
            <a:r>
              <a:rPr lang="nl-NL" noProof="0"/>
              <a:t>Klik op het pictogram als u een afbeelding wilt toevoegen</a:t>
            </a:r>
          </a:p>
        </p:txBody>
      </p:sp>
      <p:sp>
        <p:nvSpPr>
          <p:cNvPr id="4" name="Tijdelijke aanduiding voor voettekst 4">
            <a:extLst>
              <a:ext uri="{FF2B5EF4-FFF2-40B4-BE49-F238E27FC236}">
                <a16:creationId xmlns:a16="http://schemas.microsoft.com/office/drawing/2014/main" id="{EDCAE408-07F5-505A-7905-63CEEB3D4788}"/>
              </a:ext>
            </a:extLst>
          </p:cNvPr>
          <p:cNvSpPr>
            <a:spLocks noGrp="1"/>
          </p:cNvSpPr>
          <p:nvPr>
            <p:ph type="ftr" sz="quarter" idx="15"/>
          </p:nvPr>
        </p:nvSpPr>
        <p:spPr>
          <a:xfrm>
            <a:off x="1174750" y="6324600"/>
            <a:ext cx="4921250" cy="215900"/>
          </a:xfrm>
        </p:spPr>
        <p:txBody>
          <a:bodyPr/>
          <a:lstStyle>
            <a:lvl1pPr>
              <a:defRPr/>
            </a:lvl1pPr>
          </a:lstStyle>
          <a:p>
            <a:pPr>
              <a:defRPr/>
            </a:pPr>
            <a:r>
              <a:rPr lang="nl-NL"/>
              <a:t>Onderwerp van de presentatie</a:t>
            </a:r>
          </a:p>
        </p:txBody>
      </p:sp>
      <p:sp>
        <p:nvSpPr>
          <p:cNvPr id="5" name="Tijdelijke aanduiding voor dianummer 5">
            <a:extLst>
              <a:ext uri="{FF2B5EF4-FFF2-40B4-BE49-F238E27FC236}">
                <a16:creationId xmlns:a16="http://schemas.microsoft.com/office/drawing/2014/main" id="{BCCD50BD-E7C0-72C3-ACEE-9D9B4285F1B3}"/>
              </a:ext>
            </a:extLst>
          </p:cNvPr>
          <p:cNvSpPr>
            <a:spLocks noGrp="1"/>
          </p:cNvSpPr>
          <p:nvPr>
            <p:ph type="sldNum" sz="quarter" idx="16"/>
          </p:nvPr>
        </p:nvSpPr>
        <p:spPr>
          <a:xfrm>
            <a:off x="371475" y="7019925"/>
            <a:ext cx="312738" cy="215900"/>
          </a:xfrm>
        </p:spPr>
        <p:txBody>
          <a:bodyPr/>
          <a:lstStyle>
            <a:lvl1pPr>
              <a:defRPr>
                <a:solidFill>
                  <a:srgbClr val="E6E6E6"/>
                </a:solidFill>
              </a:defRPr>
            </a:lvl1pPr>
          </a:lstStyle>
          <a:p>
            <a:fld id="{0B5DBDFA-DF62-4154-A966-67837997F006}" type="slidenum">
              <a:rPr lang="nl-NL" altLang="nl-NL"/>
              <a:pPr/>
              <a:t>‹nr.›</a:t>
            </a:fld>
            <a:endParaRPr lang="nl-NL" altLang="nl-NL"/>
          </a:p>
        </p:txBody>
      </p:sp>
      <p:sp>
        <p:nvSpPr>
          <p:cNvPr id="6" name="Tijdelijke aanduiding voor datum 3">
            <a:extLst>
              <a:ext uri="{FF2B5EF4-FFF2-40B4-BE49-F238E27FC236}">
                <a16:creationId xmlns:a16="http://schemas.microsoft.com/office/drawing/2014/main" id="{A691D33F-66B3-400B-DEFE-087C63CCEBF4}"/>
              </a:ext>
            </a:extLst>
          </p:cNvPr>
          <p:cNvSpPr>
            <a:spLocks noGrp="1"/>
          </p:cNvSpPr>
          <p:nvPr>
            <p:ph type="dt" sz="half" idx="17"/>
          </p:nvPr>
        </p:nvSpPr>
        <p:spPr>
          <a:xfrm>
            <a:off x="371475" y="6324600"/>
            <a:ext cx="803275" cy="215900"/>
          </a:xfrm>
        </p:spPr>
        <p:txBody>
          <a:bodyPr/>
          <a:lstStyle>
            <a:lvl1pPr>
              <a:defRPr>
                <a:solidFill>
                  <a:schemeClr val="tx1"/>
                </a:solidFill>
              </a:defRPr>
            </a:lvl1pPr>
          </a:lstStyle>
          <a:p>
            <a:pPr>
              <a:defRPr/>
            </a:pPr>
            <a:fld id="{7241C74B-D274-4032-A4E2-ED8E582FF68C}" type="datetime1">
              <a:rPr lang="nl-NL"/>
              <a:pPr>
                <a:defRPr/>
              </a:pPr>
              <a:t>13-11-2024</a:t>
            </a:fld>
            <a:endParaRPr lang="nl-NL"/>
          </a:p>
        </p:txBody>
      </p:sp>
    </p:spTree>
    <p:extLst>
      <p:ext uri="{BB962C8B-B14F-4D97-AF65-F5344CB8AC3E}">
        <p14:creationId xmlns:p14="http://schemas.microsoft.com/office/powerpoint/2010/main" val="56986465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rgbClr val="B1B8B8"/>
        </a:solidFill>
        <a:effectLst/>
      </p:bgPr>
    </p:bg>
    <p:spTree>
      <p:nvGrpSpPr>
        <p:cNvPr id="1" name=""/>
        <p:cNvGrpSpPr/>
        <p:nvPr/>
      </p:nvGrpSpPr>
      <p:grpSpPr>
        <a:xfrm>
          <a:off x="0" y="0"/>
          <a:ext cx="0" cy="0"/>
          <a:chOff x="0" y="0"/>
          <a:chExt cx="0" cy="0"/>
        </a:xfrm>
      </p:grpSpPr>
      <p:pic>
        <p:nvPicPr>
          <p:cNvPr id="3" name="Vormentaal">
            <a:extLst>
              <a:ext uri="{FF2B5EF4-FFF2-40B4-BE49-F238E27FC236}">
                <a16:creationId xmlns:a16="http://schemas.microsoft.com/office/drawing/2014/main" id="{9102CAAA-8D10-BF67-9A0C-E80EC1E45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8">
            <a:extLst>
              <a:ext uri="{FF2B5EF4-FFF2-40B4-BE49-F238E27FC236}">
                <a16:creationId xmlns:a16="http://schemas.microsoft.com/office/drawing/2014/main" id="{BBA5A15D-3B93-6DE2-B120-F7E5E89D9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4825" y="5949950"/>
            <a:ext cx="24082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5" name="Tijdelijke aanduiding voor dianummer 5">
            <a:extLst>
              <a:ext uri="{FF2B5EF4-FFF2-40B4-BE49-F238E27FC236}">
                <a16:creationId xmlns:a16="http://schemas.microsoft.com/office/drawing/2014/main" id="{70EE7CF1-E86B-E9E2-AF7A-8FE37A88CC5F}"/>
              </a:ext>
            </a:extLst>
          </p:cNvPr>
          <p:cNvSpPr>
            <a:spLocks noGrp="1"/>
          </p:cNvSpPr>
          <p:nvPr>
            <p:ph type="sldNum" sz="quarter" idx="10"/>
          </p:nvPr>
        </p:nvSpPr>
        <p:spPr>
          <a:xfrm>
            <a:off x="371475" y="7019925"/>
            <a:ext cx="311150" cy="215900"/>
          </a:xfrm>
        </p:spPr>
        <p:txBody>
          <a:bodyPr/>
          <a:lstStyle>
            <a:lvl1pPr>
              <a:defRPr>
                <a:solidFill>
                  <a:srgbClr val="E6E6E6"/>
                </a:solidFill>
              </a:defRPr>
            </a:lvl1pPr>
          </a:lstStyle>
          <a:p>
            <a:fld id="{1828843C-AB86-48D0-9032-DF07200D6CE5}" type="slidenum">
              <a:rPr lang="nl-NL" altLang="nl-NL"/>
              <a:pPr/>
              <a:t>‹nr.›</a:t>
            </a:fld>
            <a:endParaRPr lang="nl-NL" altLang="nl-NL"/>
          </a:p>
        </p:txBody>
      </p:sp>
      <p:sp>
        <p:nvSpPr>
          <p:cNvPr id="6" name="Tijdelijke aanduiding voor voettekst 4">
            <a:extLst>
              <a:ext uri="{FF2B5EF4-FFF2-40B4-BE49-F238E27FC236}">
                <a16:creationId xmlns:a16="http://schemas.microsoft.com/office/drawing/2014/main" id="{02C763CF-4C4A-AE01-97A2-0BA987B493CD}"/>
              </a:ext>
            </a:extLst>
          </p:cNvPr>
          <p:cNvSpPr>
            <a:spLocks noGrp="1"/>
          </p:cNvSpPr>
          <p:nvPr>
            <p:ph type="ftr" sz="quarter" idx="11"/>
          </p:nvPr>
        </p:nvSpPr>
        <p:spPr>
          <a:xfrm>
            <a:off x="1174750" y="6324600"/>
            <a:ext cx="4921250" cy="215900"/>
          </a:xfrm>
        </p:spPr>
        <p:txBody>
          <a:bodyPr/>
          <a:lstStyle>
            <a:lvl1pPr>
              <a:defRPr/>
            </a:lvl1pPr>
          </a:lstStyle>
          <a:p>
            <a:pPr>
              <a:defRPr/>
            </a:pPr>
            <a:r>
              <a:rPr lang="nl-NL"/>
              <a:t>Onderwerp van de presentatie</a:t>
            </a:r>
          </a:p>
        </p:txBody>
      </p:sp>
      <p:sp>
        <p:nvSpPr>
          <p:cNvPr id="7" name="Tijdelijke aanduiding voor datum 3">
            <a:extLst>
              <a:ext uri="{FF2B5EF4-FFF2-40B4-BE49-F238E27FC236}">
                <a16:creationId xmlns:a16="http://schemas.microsoft.com/office/drawing/2014/main" id="{699986E4-3AEE-B85F-F60A-B8E271BABF99}"/>
              </a:ext>
            </a:extLst>
          </p:cNvPr>
          <p:cNvSpPr>
            <a:spLocks noGrp="1"/>
          </p:cNvSpPr>
          <p:nvPr>
            <p:ph type="dt" sz="half" idx="12"/>
          </p:nvPr>
        </p:nvSpPr>
        <p:spPr>
          <a:xfrm>
            <a:off x="371475" y="6324600"/>
            <a:ext cx="803275" cy="215900"/>
          </a:xfrm>
        </p:spPr>
        <p:txBody>
          <a:bodyPr/>
          <a:lstStyle>
            <a:lvl1pPr>
              <a:defRPr>
                <a:solidFill>
                  <a:schemeClr val="tx1"/>
                </a:solidFill>
              </a:defRPr>
            </a:lvl1pPr>
          </a:lstStyle>
          <a:p>
            <a:pPr>
              <a:defRPr/>
            </a:pPr>
            <a:fld id="{9275C675-8240-45FE-9FF7-C367B2DD2FAE}" type="datetime1">
              <a:rPr lang="nl-NL"/>
              <a:pPr>
                <a:defRPr/>
              </a:pPr>
              <a:t>13-11-2024</a:t>
            </a:fld>
            <a:endParaRPr lang="nl-NL"/>
          </a:p>
        </p:txBody>
      </p:sp>
    </p:spTree>
    <p:extLst>
      <p:ext uri="{BB962C8B-B14F-4D97-AF65-F5344CB8AC3E}">
        <p14:creationId xmlns:p14="http://schemas.microsoft.com/office/powerpoint/2010/main" val="9435628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916113"/>
            <a:ext cx="508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892800" y="1916113"/>
            <a:ext cx="5082117"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5">
            <a:extLst>
              <a:ext uri="{FF2B5EF4-FFF2-40B4-BE49-F238E27FC236}">
                <a16:creationId xmlns:a16="http://schemas.microsoft.com/office/drawing/2014/main" id="{C28302CE-AB45-24DB-ACDC-0A5ED8B8E4DF}"/>
              </a:ext>
            </a:extLst>
          </p:cNvPr>
          <p:cNvSpPr>
            <a:spLocks noGrp="1" noChangeArrowheads="1"/>
          </p:cNvSpPr>
          <p:nvPr>
            <p:ph type="sldNum" sz="quarter" idx="10"/>
          </p:nvPr>
        </p:nvSpPr>
        <p:spPr>
          <a:ln/>
        </p:spPr>
        <p:txBody>
          <a:bodyPr/>
          <a:lstStyle>
            <a:lvl1pPr>
              <a:defRPr/>
            </a:lvl1pPr>
          </a:lstStyle>
          <a:p>
            <a:fld id="{A9CC8D90-13FD-476D-80D5-7A4C1014D152}" type="slidenum">
              <a:rPr lang="en-US" altLang="nl-NL"/>
              <a:pPr/>
              <a:t>‹nr.›</a:t>
            </a:fld>
            <a:endParaRPr lang="en-US" altLang="nl-NL"/>
          </a:p>
        </p:txBody>
      </p:sp>
    </p:spTree>
    <p:extLst>
      <p:ext uri="{BB962C8B-B14F-4D97-AF65-F5344CB8AC3E}">
        <p14:creationId xmlns:p14="http://schemas.microsoft.com/office/powerpoint/2010/main" val="32591491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4" name="Vormentaal">
            <a:extLst>
              <a:ext uri="{FF2B5EF4-FFF2-40B4-BE49-F238E27FC236}">
                <a16:creationId xmlns:a16="http://schemas.microsoft.com/office/drawing/2014/main" id="{EC8AACD1-A86B-5B31-4B83-C40352194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Tekststijl van het model bewerken</a:t>
            </a:r>
          </a:p>
          <a:p>
            <a:pPr lvl="1"/>
            <a:r>
              <a:rPr lang="nl-NL" noProof="0"/>
              <a:t>Tweede niveau</a:t>
            </a:r>
          </a:p>
        </p:txBody>
      </p:sp>
      <p:sp>
        <p:nvSpPr>
          <p:cNvPr id="5" name="Tijdelijke aanduiding voor datum 3">
            <a:extLst>
              <a:ext uri="{FF2B5EF4-FFF2-40B4-BE49-F238E27FC236}">
                <a16:creationId xmlns:a16="http://schemas.microsoft.com/office/drawing/2014/main" id="{DA6F7A55-D41E-4D51-F986-051A02FC2A9B}"/>
              </a:ext>
            </a:extLst>
          </p:cNvPr>
          <p:cNvSpPr>
            <a:spLocks noGrp="1"/>
          </p:cNvSpPr>
          <p:nvPr>
            <p:ph type="dt" sz="half" idx="10"/>
          </p:nvPr>
        </p:nvSpPr>
        <p:spPr/>
        <p:txBody>
          <a:bodyPr/>
          <a:lstStyle>
            <a:lvl1pPr>
              <a:defRPr/>
            </a:lvl1pPr>
          </a:lstStyle>
          <a:p>
            <a:pPr>
              <a:defRPr/>
            </a:pPr>
            <a:fld id="{401DEE6F-9653-4226-B5B1-07A0D42AF467}" type="datetime1">
              <a:rPr lang="nl-NL"/>
              <a:pPr>
                <a:defRPr/>
              </a:pPr>
              <a:t>13-11-2024</a:t>
            </a:fld>
            <a:endParaRPr lang="nl-NL"/>
          </a:p>
        </p:txBody>
      </p:sp>
      <p:sp>
        <p:nvSpPr>
          <p:cNvPr id="6" name="Tijdelijke aanduiding voor voettekst 4">
            <a:extLst>
              <a:ext uri="{FF2B5EF4-FFF2-40B4-BE49-F238E27FC236}">
                <a16:creationId xmlns:a16="http://schemas.microsoft.com/office/drawing/2014/main" id="{3718E7A0-6250-3973-1344-F8C137941031}"/>
              </a:ext>
            </a:extLst>
          </p:cNvPr>
          <p:cNvSpPr>
            <a:spLocks noGrp="1"/>
          </p:cNvSpPr>
          <p:nvPr>
            <p:ph type="ftr" sz="quarter" idx="11"/>
          </p:nvPr>
        </p:nvSpPr>
        <p:spPr/>
        <p:txBody>
          <a:bodyPr/>
          <a:lstStyle>
            <a:lvl1pPr>
              <a:defRPr/>
            </a:lvl1pPr>
          </a:lstStyle>
          <a:p>
            <a:pPr>
              <a:defRPr/>
            </a:pPr>
            <a:r>
              <a:rPr lang="nl-NL"/>
              <a:t>Onderwerp van de presentatie</a:t>
            </a:r>
          </a:p>
        </p:txBody>
      </p:sp>
      <p:sp>
        <p:nvSpPr>
          <p:cNvPr id="7" name="Tijdelijke aanduiding voor dianummer 5">
            <a:extLst>
              <a:ext uri="{FF2B5EF4-FFF2-40B4-BE49-F238E27FC236}">
                <a16:creationId xmlns:a16="http://schemas.microsoft.com/office/drawing/2014/main" id="{A15F7E8F-8521-CFBA-FA5C-809103A7C2A7}"/>
              </a:ext>
            </a:extLst>
          </p:cNvPr>
          <p:cNvSpPr>
            <a:spLocks noGrp="1"/>
          </p:cNvSpPr>
          <p:nvPr>
            <p:ph type="sldNum" sz="quarter" idx="12"/>
          </p:nvPr>
        </p:nvSpPr>
        <p:spPr/>
        <p:txBody>
          <a:bodyPr/>
          <a:lstStyle>
            <a:lvl1pPr>
              <a:defRPr/>
            </a:lvl1pPr>
          </a:lstStyle>
          <a:p>
            <a:fld id="{72493C47-F1A5-4A21-B5B5-0C616DA93FE4}" type="slidenum">
              <a:rPr lang="nl-NL" altLang="nl-NL"/>
              <a:pPr/>
              <a:t>‹nr.›</a:t>
            </a:fld>
            <a:endParaRPr lang="nl-NL" altLang="nl-NL"/>
          </a:p>
        </p:txBody>
      </p:sp>
    </p:spTree>
    <p:extLst>
      <p:ext uri="{BB962C8B-B14F-4D97-AF65-F5344CB8AC3E}">
        <p14:creationId xmlns:p14="http://schemas.microsoft.com/office/powerpoint/2010/main" val="427336866"/>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4" name="Vormentaal">
            <a:extLst>
              <a:ext uri="{FF2B5EF4-FFF2-40B4-BE49-F238E27FC236}">
                <a16:creationId xmlns:a16="http://schemas.microsoft.com/office/drawing/2014/main" id="{D957E1DC-5B68-5916-65EA-3B67DFBB1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Logo">
            <a:extLst>
              <a:ext uri="{FF2B5EF4-FFF2-40B4-BE49-F238E27FC236}">
                <a16:creationId xmlns:a16="http://schemas.microsoft.com/office/drawing/2014/main" id="{BC3080EB-A88F-B5DB-D676-8F585568214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6" name="Vrije vorm: vorm 5">
              <a:extLst>
                <a:ext uri="{FF2B5EF4-FFF2-40B4-BE49-F238E27FC236}">
                  <a16:creationId xmlns:a16="http://schemas.microsoft.com/office/drawing/2014/main" id="{9551515E-898D-3C3A-B281-77D3C37B8710}"/>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anchor="ctr"/>
            <a:lstStyle/>
            <a:p>
              <a:pPr eaLnBrk="1" hangingPunct="1">
                <a:buFontTx/>
                <a:buChar char="-"/>
                <a:defRPr/>
              </a:pPr>
              <a:endParaRPr lang="nl-NL"/>
            </a:p>
          </p:txBody>
        </p:sp>
        <p:sp>
          <p:nvSpPr>
            <p:cNvPr id="7" name="Vrije vorm: vorm 6">
              <a:extLst>
                <a:ext uri="{FF2B5EF4-FFF2-40B4-BE49-F238E27FC236}">
                  <a16:creationId xmlns:a16="http://schemas.microsoft.com/office/drawing/2014/main" id="{9B860D32-AEE7-8342-AA23-9CBD19D3D2C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anchor="ctr"/>
            <a:lstStyle/>
            <a:p>
              <a:pPr eaLnBrk="1" hangingPunct="1">
                <a:buFontTx/>
                <a:buChar char="-"/>
                <a:defRPr/>
              </a:pPr>
              <a:endParaRPr lang="nl-NL"/>
            </a:p>
          </p:txBody>
        </p:sp>
        <p:sp>
          <p:nvSpPr>
            <p:cNvPr id="8" name="Vrije vorm: vorm 7">
              <a:extLst>
                <a:ext uri="{FF2B5EF4-FFF2-40B4-BE49-F238E27FC236}">
                  <a16:creationId xmlns:a16="http://schemas.microsoft.com/office/drawing/2014/main" id="{A0739856-49D3-6A85-0585-1A7FDE51179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anchor="ctr"/>
            <a:lstStyle/>
            <a:p>
              <a:pPr eaLnBrk="1" hangingPunct="1">
                <a:buFontTx/>
                <a:buChar char="-"/>
                <a:defRPr/>
              </a:pPr>
              <a:endParaRPr lang="nl-NL"/>
            </a:p>
          </p:txBody>
        </p:sp>
        <p:sp>
          <p:nvSpPr>
            <p:cNvPr id="9" name="Vrije vorm: vorm 8">
              <a:extLst>
                <a:ext uri="{FF2B5EF4-FFF2-40B4-BE49-F238E27FC236}">
                  <a16:creationId xmlns:a16="http://schemas.microsoft.com/office/drawing/2014/main" id="{0C2D9673-E52A-9D4D-32CF-E5A7684A7E11}"/>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anchor="ctr"/>
            <a:lstStyle/>
            <a:p>
              <a:pPr eaLnBrk="1" hangingPunct="1">
                <a:buFontTx/>
                <a:buChar char="-"/>
                <a:defRPr/>
              </a:pPr>
              <a:endParaRPr lang="nl-NL"/>
            </a:p>
          </p:txBody>
        </p:sp>
        <p:sp>
          <p:nvSpPr>
            <p:cNvPr id="10" name="Vrije vorm: vorm 9">
              <a:extLst>
                <a:ext uri="{FF2B5EF4-FFF2-40B4-BE49-F238E27FC236}">
                  <a16:creationId xmlns:a16="http://schemas.microsoft.com/office/drawing/2014/main" id="{4F0417DF-AE80-6766-0AD4-62173C9E1EA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anchor="ctr"/>
            <a:lstStyle/>
            <a:p>
              <a:pPr eaLnBrk="1" hangingPunct="1">
                <a:buFontTx/>
                <a:buChar char="-"/>
                <a:defRPr/>
              </a:pPr>
              <a:endParaRPr lang="nl-NL"/>
            </a:p>
          </p:txBody>
        </p:sp>
        <p:sp>
          <p:nvSpPr>
            <p:cNvPr id="11" name="Vrije vorm: vorm 10">
              <a:extLst>
                <a:ext uri="{FF2B5EF4-FFF2-40B4-BE49-F238E27FC236}">
                  <a16:creationId xmlns:a16="http://schemas.microsoft.com/office/drawing/2014/main" id="{292AEA49-A20D-4BCA-7A18-0A9CB1685A3E}"/>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anchor="ctr"/>
            <a:lstStyle/>
            <a:p>
              <a:pPr eaLnBrk="1" hangingPunct="1">
                <a:buFontTx/>
                <a:buChar char="-"/>
                <a:defRPr/>
              </a:pPr>
              <a:endParaRPr lang="nl-NL"/>
            </a:p>
          </p:txBody>
        </p:sp>
        <p:sp>
          <p:nvSpPr>
            <p:cNvPr id="12" name="Vrije vorm: vorm 11">
              <a:extLst>
                <a:ext uri="{FF2B5EF4-FFF2-40B4-BE49-F238E27FC236}">
                  <a16:creationId xmlns:a16="http://schemas.microsoft.com/office/drawing/2014/main" id="{AC754E2F-B35F-0F1D-DD88-17370B121DB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anchor="ctr"/>
            <a:lstStyle/>
            <a:p>
              <a:pPr eaLnBrk="1" hangingPunct="1">
                <a:buFontTx/>
                <a:buChar char="-"/>
                <a:defRPr/>
              </a:pPr>
              <a:endParaRPr lang="nl-NL"/>
            </a:p>
          </p:txBody>
        </p:sp>
      </p:gr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Tekststijl van het model bewerken</a:t>
            </a:r>
          </a:p>
          <a:p>
            <a:pPr lvl="1"/>
            <a:r>
              <a:rPr lang="nl-NL" noProof="0"/>
              <a:t>Tweede niveau</a:t>
            </a:r>
          </a:p>
        </p:txBody>
      </p:sp>
      <p:sp>
        <p:nvSpPr>
          <p:cNvPr id="13" name="Tijdelijke aanduiding voor datum 3">
            <a:extLst>
              <a:ext uri="{FF2B5EF4-FFF2-40B4-BE49-F238E27FC236}">
                <a16:creationId xmlns:a16="http://schemas.microsoft.com/office/drawing/2014/main" id="{688883C5-C5E1-B22C-213F-D4973124B0BD}"/>
              </a:ext>
            </a:extLst>
          </p:cNvPr>
          <p:cNvSpPr>
            <a:spLocks noGrp="1"/>
          </p:cNvSpPr>
          <p:nvPr>
            <p:ph type="dt" sz="half" idx="10"/>
          </p:nvPr>
        </p:nvSpPr>
        <p:spPr/>
        <p:txBody>
          <a:bodyPr/>
          <a:lstStyle>
            <a:lvl1pPr>
              <a:defRPr/>
            </a:lvl1pPr>
          </a:lstStyle>
          <a:p>
            <a:pPr>
              <a:defRPr/>
            </a:pPr>
            <a:fld id="{D26174F6-5683-4A6B-8038-35E80604C6B9}" type="datetime1">
              <a:rPr lang="nl-NL"/>
              <a:pPr>
                <a:defRPr/>
              </a:pPr>
              <a:t>13-11-2024</a:t>
            </a:fld>
            <a:endParaRPr lang="nl-NL"/>
          </a:p>
        </p:txBody>
      </p:sp>
      <p:sp>
        <p:nvSpPr>
          <p:cNvPr id="14" name="Tijdelijke aanduiding voor voettekst 4">
            <a:extLst>
              <a:ext uri="{FF2B5EF4-FFF2-40B4-BE49-F238E27FC236}">
                <a16:creationId xmlns:a16="http://schemas.microsoft.com/office/drawing/2014/main" id="{6BA037FC-5D8A-427A-913E-A9FA394173B9}"/>
              </a:ext>
            </a:extLst>
          </p:cNvPr>
          <p:cNvSpPr>
            <a:spLocks noGrp="1"/>
          </p:cNvSpPr>
          <p:nvPr>
            <p:ph type="ftr" sz="quarter" idx="11"/>
          </p:nvPr>
        </p:nvSpPr>
        <p:spPr/>
        <p:txBody>
          <a:bodyPr/>
          <a:lstStyle>
            <a:lvl1pPr>
              <a:defRPr>
                <a:solidFill>
                  <a:schemeClr val="accent1"/>
                </a:solidFill>
              </a:defRPr>
            </a:lvl1pPr>
          </a:lstStyle>
          <a:p>
            <a:pPr>
              <a:defRPr/>
            </a:pPr>
            <a:r>
              <a:rPr lang="nl-NL"/>
              <a:t>Onderwerp van de presentatie</a:t>
            </a:r>
          </a:p>
        </p:txBody>
      </p:sp>
      <p:sp>
        <p:nvSpPr>
          <p:cNvPr id="15" name="Tijdelijke aanduiding voor dianummer 5">
            <a:extLst>
              <a:ext uri="{FF2B5EF4-FFF2-40B4-BE49-F238E27FC236}">
                <a16:creationId xmlns:a16="http://schemas.microsoft.com/office/drawing/2014/main" id="{BC93F4E8-98A3-FDC2-F423-25F9A52C67E9}"/>
              </a:ext>
            </a:extLst>
          </p:cNvPr>
          <p:cNvSpPr>
            <a:spLocks noGrp="1"/>
          </p:cNvSpPr>
          <p:nvPr>
            <p:ph type="sldNum" sz="quarter" idx="12"/>
          </p:nvPr>
        </p:nvSpPr>
        <p:spPr/>
        <p:txBody>
          <a:bodyPr/>
          <a:lstStyle>
            <a:lvl1pPr>
              <a:defRPr>
                <a:solidFill>
                  <a:schemeClr val="accent1"/>
                </a:solidFill>
              </a:defRPr>
            </a:lvl1pPr>
          </a:lstStyle>
          <a:p>
            <a:fld id="{4139156E-6199-461C-98A6-69030DE6FC07}" type="slidenum">
              <a:rPr lang="nl-NL" altLang="nl-NL"/>
              <a:pPr/>
              <a:t>‹nr.›</a:t>
            </a:fld>
            <a:endParaRPr lang="nl-NL" altLang="nl-NL"/>
          </a:p>
        </p:txBody>
      </p:sp>
    </p:spTree>
    <p:extLst>
      <p:ext uri="{BB962C8B-B14F-4D97-AF65-F5344CB8AC3E}">
        <p14:creationId xmlns:p14="http://schemas.microsoft.com/office/powerpoint/2010/main" val="1088984965"/>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Tekststijl van het model bewerken</a:t>
            </a:r>
          </a:p>
          <a:p>
            <a:pPr lvl="1"/>
            <a:r>
              <a:rPr lang="nl-NL" noProof="0"/>
              <a:t>Tweede niveau</a:t>
            </a:r>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pPr lvl="0"/>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a:normAutofit/>
          </a:bodyPr>
          <a:lstStyle>
            <a:lvl1pPr marL="0" indent="0">
              <a:buNone/>
              <a:defRPr sz="100">
                <a:solidFill>
                  <a:srgbClr val="E6E6E6"/>
                </a:solidFill>
              </a:defRPr>
            </a:lvl1pPr>
          </a:lstStyle>
          <a:p>
            <a:pPr lvl="0"/>
            <a:r>
              <a:rPr lang="nl-NL" noProof="0"/>
              <a:t>Tekststijl van het model bewerken</a:t>
            </a:r>
          </a:p>
        </p:txBody>
      </p:sp>
      <p:sp>
        <p:nvSpPr>
          <p:cNvPr id="4" name="Tijdelijke aanduiding voor datum 3">
            <a:extLst>
              <a:ext uri="{FF2B5EF4-FFF2-40B4-BE49-F238E27FC236}">
                <a16:creationId xmlns:a16="http://schemas.microsoft.com/office/drawing/2014/main" id="{70D0EEB4-3320-FC6E-F5D9-8C57D1B84751}"/>
              </a:ext>
            </a:extLst>
          </p:cNvPr>
          <p:cNvSpPr>
            <a:spLocks noGrp="1"/>
          </p:cNvSpPr>
          <p:nvPr>
            <p:ph type="dt" sz="half" idx="15"/>
          </p:nvPr>
        </p:nvSpPr>
        <p:spPr/>
        <p:txBody>
          <a:bodyPr/>
          <a:lstStyle>
            <a:lvl1pPr>
              <a:defRPr/>
            </a:lvl1pPr>
          </a:lstStyle>
          <a:p>
            <a:pPr>
              <a:defRPr/>
            </a:pPr>
            <a:fld id="{80E44833-8464-4D2F-8599-EFC8063E9C0B}" type="datetime1">
              <a:rPr lang="nl-NL"/>
              <a:pPr>
                <a:defRPr/>
              </a:pPr>
              <a:t>13-11-2024</a:t>
            </a:fld>
            <a:endParaRPr lang="nl-NL"/>
          </a:p>
        </p:txBody>
      </p:sp>
      <p:sp>
        <p:nvSpPr>
          <p:cNvPr id="5" name="Tijdelijke aanduiding voor voettekst 4">
            <a:extLst>
              <a:ext uri="{FF2B5EF4-FFF2-40B4-BE49-F238E27FC236}">
                <a16:creationId xmlns:a16="http://schemas.microsoft.com/office/drawing/2014/main" id="{9D2C740C-C39C-0160-FCE8-D86587CC0B09}"/>
              </a:ext>
            </a:extLst>
          </p:cNvPr>
          <p:cNvSpPr>
            <a:spLocks noGrp="1"/>
          </p:cNvSpPr>
          <p:nvPr>
            <p:ph type="ftr" sz="quarter" idx="16"/>
          </p:nvPr>
        </p:nvSpPr>
        <p:spPr/>
        <p:txBody>
          <a:bodyPr/>
          <a:lstStyle>
            <a:lvl1pPr>
              <a:defRPr/>
            </a:lvl1pPr>
          </a:lstStyle>
          <a:p>
            <a:pPr>
              <a:defRPr/>
            </a:pPr>
            <a:r>
              <a:rPr lang="nl-NL"/>
              <a:t>Onderwerp van de presentatie</a:t>
            </a:r>
          </a:p>
        </p:txBody>
      </p:sp>
      <p:sp>
        <p:nvSpPr>
          <p:cNvPr id="6" name="Tijdelijke aanduiding voor dianummer 5">
            <a:extLst>
              <a:ext uri="{FF2B5EF4-FFF2-40B4-BE49-F238E27FC236}">
                <a16:creationId xmlns:a16="http://schemas.microsoft.com/office/drawing/2014/main" id="{9FC8B4C8-65F6-D43B-0131-B7FAEE5A4CC1}"/>
              </a:ext>
            </a:extLst>
          </p:cNvPr>
          <p:cNvSpPr>
            <a:spLocks noGrp="1"/>
          </p:cNvSpPr>
          <p:nvPr>
            <p:ph type="sldNum" sz="quarter" idx="17"/>
          </p:nvPr>
        </p:nvSpPr>
        <p:spPr/>
        <p:txBody>
          <a:bodyPr/>
          <a:lstStyle>
            <a:lvl1pPr>
              <a:defRPr/>
            </a:lvl1pPr>
          </a:lstStyle>
          <a:p>
            <a:fld id="{E730E43D-6C2D-48D2-AD0B-43C057242777}" type="slidenum">
              <a:rPr lang="nl-NL" altLang="nl-NL"/>
              <a:pPr/>
              <a:t>‹nr.›</a:t>
            </a:fld>
            <a:endParaRPr lang="nl-NL" altLang="nl-NL"/>
          </a:p>
        </p:txBody>
      </p:sp>
    </p:spTree>
    <p:extLst>
      <p:ext uri="{BB962C8B-B14F-4D97-AF65-F5344CB8AC3E}">
        <p14:creationId xmlns:p14="http://schemas.microsoft.com/office/powerpoint/2010/main" val="2067193351"/>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grpSp>
        <p:nvGrpSpPr>
          <p:cNvPr id="3" name="Logo">
            <a:extLst>
              <a:ext uri="{FF2B5EF4-FFF2-40B4-BE49-F238E27FC236}">
                <a16:creationId xmlns:a16="http://schemas.microsoft.com/office/drawing/2014/main" id="{ED52DD56-A4D5-7A83-667D-1FD845F8B23A}"/>
              </a:ext>
            </a:extLst>
          </p:cNvPr>
          <p:cNvGrpSpPr>
            <a:grpSpLocks noChangeAspect="1"/>
          </p:cNvGrpSpPr>
          <p:nvPr/>
        </p:nvGrpSpPr>
        <p:grpSpPr>
          <a:xfrm>
            <a:off x="10999222" y="6308761"/>
            <a:ext cx="810000" cy="168361"/>
            <a:chOff x="4033837" y="3000375"/>
            <a:chExt cx="2429593" cy="504996"/>
          </a:xfrm>
          <a:solidFill>
            <a:schemeClr val="tx1"/>
          </a:solidFill>
        </p:grpSpPr>
        <p:sp>
          <p:nvSpPr>
            <p:cNvPr id="4" name="Vrije vorm: vorm 3">
              <a:extLst>
                <a:ext uri="{FF2B5EF4-FFF2-40B4-BE49-F238E27FC236}">
                  <a16:creationId xmlns:a16="http://schemas.microsoft.com/office/drawing/2014/main" id="{4AA332AE-4D88-FAE7-CAF3-A06CFCE6430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anchor="ctr"/>
            <a:lstStyle/>
            <a:p>
              <a:pPr eaLnBrk="1" hangingPunct="1">
                <a:buFontTx/>
                <a:buChar char="-"/>
                <a:defRPr/>
              </a:pPr>
              <a:endParaRPr lang="nl-NL"/>
            </a:p>
          </p:txBody>
        </p:sp>
        <p:sp>
          <p:nvSpPr>
            <p:cNvPr id="5" name="Vrije vorm: vorm 4">
              <a:extLst>
                <a:ext uri="{FF2B5EF4-FFF2-40B4-BE49-F238E27FC236}">
                  <a16:creationId xmlns:a16="http://schemas.microsoft.com/office/drawing/2014/main" id="{CD9595E4-882C-0470-EE53-374C0914658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anchor="ctr"/>
            <a:lstStyle/>
            <a:p>
              <a:pPr eaLnBrk="1" hangingPunct="1">
                <a:buFontTx/>
                <a:buChar char="-"/>
                <a:defRPr/>
              </a:pPr>
              <a:endParaRPr lang="nl-NL"/>
            </a:p>
          </p:txBody>
        </p:sp>
        <p:sp>
          <p:nvSpPr>
            <p:cNvPr id="6" name="Vrije vorm: vorm 5">
              <a:extLst>
                <a:ext uri="{FF2B5EF4-FFF2-40B4-BE49-F238E27FC236}">
                  <a16:creationId xmlns:a16="http://schemas.microsoft.com/office/drawing/2014/main" id="{F2424AA1-F020-D970-2329-CE99025CA9F6}"/>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anchor="ctr"/>
            <a:lstStyle/>
            <a:p>
              <a:pPr eaLnBrk="1" hangingPunct="1">
                <a:buFontTx/>
                <a:buChar char="-"/>
                <a:defRPr/>
              </a:pPr>
              <a:endParaRPr lang="nl-NL"/>
            </a:p>
          </p:txBody>
        </p:sp>
        <p:sp>
          <p:nvSpPr>
            <p:cNvPr id="7" name="Vrije vorm: vorm 6">
              <a:extLst>
                <a:ext uri="{FF2B5EF4-FFF2-40B4-BE49-F238E27FC236}">
                  <a16:creationId xmlns:a16="http://schemas.microsoft.com/office/drawing/2014/main" id="{49F7AF31-9085-883C-9F4D-F404DAA3CA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anchor="ctr"/>
            <a:lstStyle/>
            <a:p>
              <a:pPr eaLnBrk="1" hangingPunct="1">
                <a:buFontTx/>
                <a:buChar char="-"/>
                <a:defRPr/>
              </a:pPr>
              <a:endParaRPr lang="nl-NL"/>
            </a:p>
          </p:txBody>
        </p:sp>
        <p:sp>
          <p:nvSpPr>
            <p:cNvPr id="8" name="Vrije vorm: vorm 7">
              <a:extLst>
                <a:ext uri="{FF2B5EF4-FFF2-40B4-BE49-F238E27FC236}">
                  <a16:creationId xmlns:a16="http://schemas.microsoft.com/office/drawing/2014/main" id="{3E1B5066-F842-98A4-6ED9-6D813BF2194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anchor="ctr"/>
            <a:lstStyle/>
            <a:p>
              <a:pPr eaLnBrk="1" hangingPunct="1">
                <a:buFontTx/>
                <a:buChar char="-"/>
                <a:defRPr/>
              </a:pPr>
              <a:endParaRPr lang="nl-NL"/>
            </a:p>
          </p:txBody>
        </p:sp>
        <p:sp>
          <p:nvSpPr>
            <p:cNvPr id="9" name="Vrije vorm: vorm 8">
              <a:extLst>
                <a:ext uri="{FF2B5EF4-FFF2-40B4-BE49-F238E27FC236}">
                  <a16:creationId xmlns:a16="http://schemas.microsoft.com/office/drawing/2014/main" id="{F024E887-8D78-B5E5-A2E8-47582C03C546}"/>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anchor="ctr"/>
            <a:lstStyle/>
            <a:p>
              <a:pPr eaLnBrk="1" hangingPunct="1">
                <a:buFontTx/>
                <a:buChar char="-"/>
                <a:defRPr/>
              </a:pPr>
              <a:endParaRPr lang="nl-NL"/>
            </a:p>
          </p:txBody>
        </p:sp>
        <p:sp>
          <p:nvSpPr>
            <p:cNvPr id="10" name="Vrije vorm: vorm 9">
              <a:extLst>
                <a:ext uri="{FF2B5EF4-FFF2-40B4-BE49-F238E27FC236}">
                  <a16:creationId xmlns:a16="http://schemas.microsoft.com/office/drawing/2014/main" id="{1037D23F-79DE-7D21-9319-E2016C860F4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anchor="ctr"/>
            <a:lstStyle/>
            <a:p>
              <a:pPr eaLnBrk="1" hangingPunct="1">
                <a:buFontTx/>
                <a:buChar char="-"/>
                <a:defRPr/>
              </a:pPr>
              <a:endParaRPr lang="nl-NL"/>
            </a:p>
          </p:txBody>
        </p:sp>
      </p:gr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pPr lvl="0"/>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Tekststijl van het model bewerken</a:t>
            </a:r>
          </a:p>
        </p:txBody>
      </p:sp>
      <p:sp>
        <p:nvSpPr>
          <p:cNvPr id="13" name="Tijdelijke aanduiding voor datum 3">
            <a:extLst>
              <a:ext uri="{FF2B5EF4-FFF2-40B4-BE49-F238E27FC236}">
                <a16:creationId xmlns:a16="http://schemas.microsoft.com/office/drawing/2014/main" id="{895B50EA-44CD-E158-A53C-98F5966AD665}"/>
              </a:ext>
            </a:extLst>
          </p:cNvPr>
          <p:cNvSpPr>
            <a:spLocks noGrp="1"/>
          </p:cNvSpPr>
          <p:nvPr>
            <p:ph type="dt" sz="half" idx="15"/>
          </p:nvPr>
        </p:nvSpPr>
        <p:spPr/>
        <p:txBody>
          <a:bodyPr/>
          <a:lstStyle>
            <a:lvl1pPr>
              <a:defRPr/>
            </a:lvl1pPr>
          </a:lstStyle>
          <a:p>
            <a:pPr>
              <a:defRPr/>
            </a:pPr>
            <a:fld id="{70E505D2-BA41-48D9-9F06-F36D6C46BE85}" type="datetime1">
              <a:rPr lang="nl-NL"/>
              <a:pPr>
                <a:defRPr/>
              </a:pPr>
              <a:t>13-11-2024</a:t>
            </a:fld>
            <a:endParaRPr lang="nl-NL"/>
          </a:p>
        </p:txBody>
      </p:sp>
      <p:sp>
        <p:nvSpPr>
          <p:cNvPr id="14" name="Tijdelijke aanduiding voor voettekst 4">
            <a:extLst>
              <a:ext uri="{FF2B5EF4-FFF2-40B4-BE49-F238E27FC236}">
                <a16:creationId xmlns:a16="http://schemas.microsoft.com/office/drawing/2014/main" id="{0D5182C9-0464-707F-3B39-8B44AF3EF103}"/>
              </a:ext>
            </a:extLst>
          </p:cNvPr>
          <p:cNvSpPr>
            <a:spLocks noGrp="1"/>
          </p:cNvSpPr>
          <p:nvPr>
            <p:ph type="ftr" sz="quarter" idx="16"/>
          </p:nvPr>
        </p:nvSpPr>
        <p:spPr/>
        <p:txBody>
          <a:bodyPr/>
          <a:lstStyle>
            <a:lvl1pPr>
              <a:defRPr/>
            </a:lvl1pPr>
          </a:lstStyle>
          <a:p>
            <a:pPr>
              <a:defRPr/>
            </a:pPr>
            <a:r>
              <a:rPr lang="nl-NL"/>
              <a:t>Onderwerp van de presentatie</a:t>
            </a:r>
          </a:p>
        </p:txBody>
      </p:sp>
      <p:sp>
        <p:nvSpPr>
          <p:cNvPr id="15" name="Tijdelijke aanduiding voor dianummer 5">
            <a:extLst>
              <a:ext uri="{FF2B5EF4-FFF2-40B4-BE49-F238E27FC236}">
                <a16:creationId xmlns:a16="http://schemas.microsoft.com/office/drawing/2014/main" id="{EC0228FF-D64F-4E40-32E0-CA72DB76F4BF}"/>
              </a:ext>
            </a:extLst>
          </p:cNvPr>
          <p:cNvSpPr>
            <a:spLocks noGrp="1"/>
          </p:cNvSpPr>
          <p:nvPr>
            <p:ph type="sldNum" sz="quarter" idx="17"/>
          </p:nvPr>
        </p:nvSpPr>
        <p:spPr/>
        <p:txBody>
          <a:bodyPr/>
          <a:lstStyle>
            <a:lvl1pPr>
              <a:defRPr/>
            </a:lvl1pPr>
          </a:lstStyle>
          <a:p>
            <a:fld id="{40E90E62-A09A-4229-B8A8-CD37E19E604B}" type="slidenum">
              <a:rPr lang="nl-NL" altLang="nl-NL"/>
              <a:pPr/>
              <a:t>‹nr.›</a:t>
            </a:fld>
            <a:endParaRPr lang="nl-NL" altLang="nl-NL"/>
          </a:p>
        </p:txBody>
      </p:sp>
    </p:spTree>
    <p:extLst>
      <p:ext uri="{BB962C8B-B14F-4D97-AF65-F5344CB8AC3E}">
        <p14:creationId xmlns:p14="http://schemas.microsoft.com/office/powerpoint/2010/main" val="288959330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grpSp>
        <p:nvGrpSpPr>
          <p:cNvPr id="3" name="Logo">
            <a:extLst>
              <a:ext uri="{FF2B5EF4-FFF2-40B4-BE49-F238E27FC236}">
                <a16:creationId xmlns:a16="http://schemas.microsoft.com/office/drawing/2014/main" id="{2CB4AB4A-8208-21A4-4C55-D48BCCAFD74D}"/>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4" name="Vrije vorm: vorm 3">
              <a:extLst>
                <a:ext uri="{FF2B5EF4-FFF2-40B4-BE49-F238E27FC236}">
                  <a16:creationId xmlns:a16="http://schemas.microsoft.com/office/drawing/2014/main" id="{F53B5DFD-9968-CD90-7D53-A8DFA9E6CD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anchor="ctr"/>
            <a:lstStyle/>
            <a:p>
              <a:pPr eaLnBrk="1" hangingPunct="1">
                <a:buFontTx/>
                <a:buChar char="-"/>
                <a:defRPr/>
              </a:pPr>
              <a:endParaRPr lang="nl-NL"/>
            </a:p>
          </p:txBody>
        </p:sp>
        <p:sp>
          <p:nvSpPr>
            <p:cNvPr id="5" name="Vrije vorm: vorm 4">
              <a:extLst>
                <a:ext uri="{FF2B5EF4-FFF2-40B4-BE49-F238E27FC236}">
                  <a16:creationId xmlns:a16="http://schemas.microsoft.com/office/drawing/2014/main" id="{6BA97BA1-CAF8-497E-169A-D1F3A86A4E0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anchor="ctr"/>
            <a:lstStyle/>
            <a:p>
              <a:pPr eaLnBrk="1" hangingPunct="1">
                <a:buFontTx/>
                <a:buChar char="-"/>
                <a:defRPr/>
              </a:pPr>
              <a:endParaRPr lang="nl-NL"/>
            </a:p>
          </p:txBody>
        </p:sp>
        <p:sp>
          <p:nvSpPr>
            <p:cNvPr id="6" name="Vrije vorm: vorm 5">
              <a:extLst>
                <a:ext uri="{FF2B5EF4-FFF2-40B4-BE49-F238E27FC236}">
                  <a16:creationId xmlns:a16="http://schemas.microsoft.com/office/drawing/2014/main" id="{95EDD7F9-B483-86D8-2681-08BAE44D4B9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anchor="ctr"/>
            <a:lstStyle/>
            <a:p>
              <a:pPr eaLnBrk="1" hangingPunct="1">
                <a:buFontTx/>
                <a:buChar char="-"/>
                <a:defRPr/>
              </a:pPr>
              <a:endParaRPr lang="nl-NL"/>
            </a:p>
          </p:txBody>
        </p:sp>
        <p:sp>
          <p:nvSpPr>
            <p:cNvPr id="7" name="Vrije vorm: vorm 6">
              <a:extLst>
                <a:ext uri="{FF2B5EF4-FFF2-40B4-BE49-F238E27FC236}">
                  <a16:creationId xmlns:a16="http://schemas.microsoft.com/office/drawing/2014/main" id="{0850DE15-3AD9-1EF2-279F-75CF36CC9D5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anchor="ctr"/>
            <a:lstStyle/>
            <a:p>
              <a:pPr eaLnBrk="1" hangingPunct="1">
                <a:buFontTx/>
                <a:buChar char="-"/>
                <a:defRPr/>
              </a:pPr>
              <a:endParaRPr lang="nl-NL"/>
            </a:p>
          </p:txBody>
        </p:sp>
        <p:sp>
          <p:nvSpPr>
            <p:cNvPr id="8" name="Vrije vorm: vorm 7">
              <a:extLst>
                <a:ext uri="{FF2B5EF4-FFF2-40B4-BE49-F238E27FC236}">
                  <a16:creationId xmlns:a16="http://schemas.microsoft.com/office/drawing/2014/main" id="{73637774-CBC1-81A1-4CF4-8AB4065106B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anchor="ctr"/>
            <a:lstStyle/>
            <a:p>
              <a:pPr eaLnBrk="1" hangingPunct="1">
                <a:buFontTx/>
                <a:buChar char="-"/>
                <a:defRPr/>
              </a:pPr>
              <a:endParaRPr lang="nl-NL"/>
            </a:p>
          </p:txBody>
        </p:sp>
        <p:sp>
          <p:nvSpPr>
            <p:cNvPr id="9" name="Vrije vorm: vorm 8">
              <a:extLst>
                <a:ext uri="{FF2B5EF4-FFF2-40B4-BE49-F238E27FC236}">
                  <a16:creationId xmlns:a16="http://schemas.microsoft.com/office/drawing/2014/main" id="{D518F86A-F60B-4AF1-6DC3-BBE4CD52CCD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anchor="ctr"/>
            <a:lstStyle/>
            <a:p>
              <a:pPr eaLnBrk="1" hangingPunct="1">
                <a:buFontTx/>
                <a:buChar char="-"/>
                <a:defRPr/>
              </a:pPr>
              <a:endParaRPr lang="nl-NL"/>
            </a:p>
          </p:txBody>
        </p:sp>
        <p:sp>
          <p:nvSpPr>
            <p:cNvPr id="10" name="Vrije vorm: vorm 9">
              <a:extLst>
                <a:ext uri="{FF2B5EF4-FFF2-40B4-BE49-F238E27FC236}">
                  <a16:creationId xmlns:a16="http://schemas.microsoft.com/office/drawing/2014/main" id="{D980B827-EF31-F648-BB0C-79A7EDB45D7D}"/>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anchor="ctr"/>
            <a:lstStyle/>
            <a:p>
              <a:pPr eaLnBrk="1" hangingPunct="1">
                <a:buFontTx/>
                <a:buChar char="-"/>
                <a:defRPr/>
              </a:pPr>
              <a:endParaRPr lang="nl-NL"/>
            </a:p>
          </p:txBody>
        </p:sp>
      </p:gr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pPr lvl="0"/>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Tekststijl van het model bewerken</a:t>
            </a:r>
          </a:p>
        </p:txBody>
      </p:sp>
      <p:sp>
        <p:nvSpPr>
          <p:cNvPr id="13" name="Tijdelijke aanduiding voor datum 3">
            <a:extLst>
              <a:ext uri="{FF2B5EF4-FFF2-40B4-BE49-F238E27FC236}">
                <a16:creationId xmlns:a16="http://schemas.microsoft.com/office/drawing/2014/main" id="{213FAC5B-7A1E-001C-54EF-C19A4E83CC8A}"/>
              </a:ext>
            </a:extLst>
          </p:cNvPr>
          <p:cNvSpPr>
            <a:spLocks noGrp="1"/>
          </p:cNvSpPr>
          <p:nvPr>
            <p:ph type="dt" sz="half" idx="15"/>
          </p:nvPr>
        </p:nvSpPr>
        <p:spPr/>
        <p:txBody>
          <a:bodyPr/>
          <a:lstStyle>
            <a:lvl1pPr>
              <a:defRPr/>
            </a:lvl1pPr>
          </a:lstStyle>
          <a:p>
            <a:pPr>
              <a:defRPr/>
            </a:pPr>
            <a:fld id="{018A617E-6419-45F3-87E1-441DB37BF1EF}" type="datetime1">
              <a:rPr lang="nl-NL"/>
              <a:pPr>
                <a:defRPr/>
              </a:pPr>
              <a:t>13-11-2024</a:t>
            </a:fld>
            <a:endParaRPr lang="nl-NL"/>
          </a:p>
        </p:txBody>
      </p:sp>
      <p:sp>
        <p:nvSpPr>
          <p:cNvPr id="14" name="Tijdelijke aanduiding voor voettekst 4">
            <a:extLst>
              <a:ext uri="{FF2B5EF4-FFF2-40B4-BE49-F238E27FC236}">
                <a16:creationId xmlns:a16="http://schemas.microsoft.com/office/drawing/2014/main" id="{D3C284B9-5E1A-9FF5-FC52-D00D7C25C4FC}"/>
              </a:ext>
            </a:extLst>
          </p:cNvPr>
          <p:cNvSpPr>
            <a:spLocks noGrp="1"/>
          </p:cNvSpPr>
          <p:nvPr>
            <p:ph type="ftr" sz="quarter" idx="16"/>
          </p:nvPr>
        </p:nvSpPr>
        <p:spPr/>
        <p:txBody>
          <a:bodyPr/>
          <a:lstStyle>
            <a:lvl1pPr>
              <a:defRPr>
                <a:solidFill>
                  <a:schemeClr val="accent1"/>
                </a:solidFill>
              </a:defRPr>
            </a:lvl1pPr>
          </a:lstStyle>
          <a:p>
            <a:pPr>
              <a:defRPr/>
            </a:pPr>
            <a:r>
              <a:rPr lang="nl-NL"/>
              <a:t>Onderwerp van de presentatie</a:t>
            </a:r>
          </a:p>
        </p:txBody>
      </p:sp>
      <p:sp>
        <p:nvSpPr>
          <p:cNvPr id="15" name="Tijdelijke aanduiding voor dianummer 5">
            <a:extLst>
              <a:ext uri="{FF2B5EF4-FFF2-40B4-BE49-F238E27FC236}">
                <a16:creationId xmlns:a16="http://schemas.microsoft.com/office/drawing/2014/main" id="{F2C4F384-4B22-7395-925A-E377615581A5}"/>
              </a:ext>
            </a:extLst>
          </p:cNvPr>
          <p:cNvSpPr>
            <a:spLocks noGrp="1"/>
          </p:cNvSpPr>
          <p:nvPr>
            <p:ph type="sldNum" sz="quarter" idx="17"/>
          </p:nvPr>
        </p:nvSpPr>
        <p:spPr/>
        <p:txBody>
          <a:bodyPr/>
          <a:lstStyle>
            <a:lvl1pPr>
              <a:defRPr>
                <a:solidFill>
                  <a:schemeClr val="accent1"/>
                </a:solidFill>
              </a:defRPr>
            </a:lvl1pPr>
          </a:lstStyle>
          <a:p>
            <a:fld id="{69736B35-7E67-4FEA-A1AC-BB0510DB2391}" type="slidenum">
              <a:rPr lang="nl-NL" altLang="nl-NL"/>
              <a:pPr/>
              <a:t>‹nr.›</a:t>
            </a:fld>
            <a:endParaRPr lang="nl-NL" altLang="nl-NL"/>
          </a:p>
        </p:txBody>
      </p:sp>
    </p:spTree>
    <p:extLst>
      <p:ext uri="{BB962C8B-B14F-4D97-AF65-F5344CB8AC3E}">
        <p14:creationId xmlns:p14="http://schemas.microsoft.com/office/powerpoint/2010/main" val="499937037"/>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rgbClr val="B1B8B8"/>
        </a:solidFill>
        <a:effectLst/>
      </p:bgPr>
    </p:bg>
    <p:spTree>
      <p:nvGrpSpPr>
        <p:cNvPr id="1" name=""/>
        <p:cNvGrpSpPr/>
        <p:nvPr/>
      </p:nvGrpSpPr>
      <p:grpSpPr>
        <a:xfrm>
          <a:off x="0" y="0"/>
          <a:ext cx="0" cy="0"/>
          <a:chOff x="0" y="0"/>
          <a:chExt cx="0" cy="0"/>
        </a:xfrm>
      </p:grpSpPr>
      <p:grpSp>
        <p:nvGrpSpPr>
          <p:cNvPr id="3" name="Logo">
            <a:extLst>
              <a:ext uri="{FF2B5EF4-FFF2-40B4-BE49-F238E27FC236}">
                <a16:creationId xmlns:a16="http://schemas.microsoft.com/office/drawing/2014/main" id="{CAC5B9E6-4214-27D7-1676-D195C1625A90}"/>
              </a:ext>
            </a:extLst>
          </p:cNvPr>
          <p:cNvGrpSpPr>
            <a:grpSpLocks noChangeAspect="1"/>
          </p:cNvGrpSpPr>
          <p:nvPr/>
        </p:nvGrpSpPr>
        <p:grpSpPr>
          <a:xfrm>
            <a:off x="10999222" y="6308761"/>
            <a:ext cx="810000" cy="168361"/>
            <a:chOff x="4033837" y="3000375"/>
            <a:chExt cx="2429593" cy="504996"/>
          </a:xfrm>
          <a:solidFill>
            <a:schemeClr val="tx1"/>
          </a:solidFill>
        </p:grpSpPr>
        <p:sp>
          <p:nvSpPr>
            <p:cNvPr id="4" name="Vrije vorm: vorm 3">
              <a:extLst>
                <a:ext uri="{FF2B5EF4-FFF2-40B4-BE49-F238E27FC236}">
                  <a16:creationId xmlns:a16="http://schemas.microsoft.com/office/drawing/2014/main" id="{441FDE48-9DD1-20B4-2625-F03C66BDE6D5}"/>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anchor="ctr"/>
            <a:lstStyle/>
            <a:p>
              <a:pPr eaLnBrk="1" hangingPunct="1">
                <a:buFontTx/>
                <a:buChar char="-"/>
                <a:defRPr/>
              </a:pPr>
              <a:endParaRPr lang="nl-NL"/>
            </a:p>
          </p:txBody>
        </p:sp>
        <p:sp>
          <p:nvSpPr>
            <p:cNvPr id="5" name="Vrije vorm: vorm 4">
              <a:extLst>
                <a:ext uri="{FF2B5EF4-FFF2-40B4-BE49-F238E27FC236}">
                  <a16:creationId xmlns:a16="http://schemas.microsoft.com/office/drawing/2014/main" id="{3597C02F-48F1-F37E-5A7B-4AB1A929964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anchor="ctr"/>
            <a:lstStyle/>
            <a:p>
              <a:pPr eaLnBrk="1" hangingPunct="1">
                <a:buFontTx/>
                <a:buChar char="-"/>
                <a:defRPr/>
              </a:pPr>
              <a:endParaRPr lang="nl-NL"/>
            </a:p>
          </p:txBody>
        </p:sp>
        <p:sp>
          <p:nvSpPr>
            <p:cNvPr id="6" name="Vrije vorm: vorm 5">
              <a:extLst>
                <a:ext uri="{FF2B5EF4-FFF2-40B4-BE49-F238E27FC236}">
                  <a16:creationId xmlns:a16="http://schemas.microsoft.com/office/drawing/2014/main" id="{59C94AB9-BB51-65DF-3A31-9088F8C2C14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anchor="ctr"/>
            <a:lstStyle/>
            <a:p>
              <a:pPr eaLnBrk="1" hangingPunct="1">
                <a:buFontTx/>
                <a:buChar char="-"/>
                <a:defRPr/>
              </a:pPr>
              <a:endParaRPr lang="nl-NL"/>
            </a:p>
          </p:txBody>
        </p:sp>
        <p:sp>
          <p:nvSpPr>
            <p:cNvPr id="7" name="Vrije vorm: vorm 6">
              <a:extLst>
                <a:ext uri="{FF2B5EF4-FFF2-40B4-BE49-F238E27FC236}">
                  <a16:creationId xmlns:a16="http://schemas.microsoft.com/office/drawing/2014/main" id="{07F283D7-3CEA-C75F-1527-AACDBB661E4F}"/>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anchor="ctr"/>
            <a:lstStyle/>
            <a:p>
              <a:pPr eaLnBrk="1" hangingPunct="1">
                <a:buFontTx/>
                <a:buChar char="-"/>
                <a:defRPr/>
              </a:pPr>
              <a:endParaRPr lang="nl-NL"/>
            </a:p>
          </p:txBody>
        </p:sp>
        <p:sp>
          <p:nvSpPr>
            <p:cNvPr id="8" name="Vrije vorm: vorm 7">
              <a:extLst>
                <a:ext uri="{FF2B5EF4-FFF2-40B4-BE49-F238E27FC236}">
                  <a16:creationId xmlns:a16="http://schemas.microsoft.com/office/drawing/2014/main" id="{442C58FD-E1FA-21CC-1B6C-F2C3EDAB427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anchor="ctr"/>
            <a:lstStyle/>
            <a:p>
              <a:pPr eaLnBrk="1" hangingPunct="1">
                <a:buFontTx/>
                <a:buChar char="-"/>
                <a:defRPr/>
              </a:pPr>
              <a:endParaRPr lang="nl-NL"/>
            </a:p>
          </p:txBody>
        </p:sp>
        <p:sp>
          <p:nvSpPr>
            <p:cNvPr id="9" name="Vrije vorm: vorm 8">
              <a:extLst>
                <a:ext uri="{FF2B5EF4-FFF2-40B4-BE49-F238E27FC236}">
                  <a16:creationId xmlns:a16="http://schemas.microsoft.com/office/drawing/2014/main" id="{3EDF0CF2-B2AA-6076-10F7-FA631E0B600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anchor="ctr"/>
            <a:lstStyle/>
            <a:p>
              <a:pPr eaLnBrk="1" hangingPunct="1">
                <a:buFontTx/>
                <a:buChar char="-"/>
                <a:defRPr/>
              </a:pPr>
              <a:endParaRPr lang="nl-NL"/>
            </a:p>
          </p:txBody>
        </p:sp>
        <p:sp>
          <p:nvSpPr>
            <p:cNvPr id="10" name="Vrije vorm: vorm 9">
              <a:extLst>
                <a:ext uri="{FF2B5EF4-FFF2-40B4-BE49-F238E27FC236}">
                  <a16:creationId xmlns:a16="http://schemas.microsoft.com/office/drawing/2014/main" id="{EF22CBB3-C5D2-ED6D-D106-2B3ADD047251}"/>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anchor="ctr"/>
            <a:lstStyle/>
            <a:p>
              <a:pPr eaLnBrk="1" hangingPunct="1">
                <a:buFontTx/>
                <a:buChar char="-"/>
                <a:defRPr/>
              </a:pPr>
              <a:endParaRPr lang="nl-NL"/>
            </a:p>
          </p:txBody>
        </p:sp>
      </p:gr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pPr lvl="0"/>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Tekststijl van het model bewerken</a:t>
            </a:r>
          </a:p>
        </p:txBody>
      </p:sp>
      <p:sp>
        <p:nvSpPr>
          <p:cNvPr id="13" name="Tijdelijke aanduiding voor datum 3">
            <a:extLst>
              <a:ext uri="{FF2B5EF4-FFF2-40B4-BE49-F238E27FC236}">
                <a16:creationId xmlns:a16="http://schemas.microsoft.com/office/drawing/2014/main" id="{6374D13B-B93A-A30B-4668-1AB3E3143164}"/>
              </a:ext>
            </a:extLst>
          </p:cNvPr>
          <p:cNvSpPr>
            <a:spLocks noGrp="1"/>
          </p:cNvSpPr>
          <p:nvPr>
            <p:ph type="dt" sz="half" idx="15"/>
          </p:nvPr>
        </p:nvSpPr>
        <p:spPr/>
        <p:txBody>
          <a:bodyPr/>
          <a:lstStyle>
            <a:lvl1pPr>
              <a:defRPr/>
            </a:lvl1pPr>
          </a:lstStyle>
          <a:p>
            <a:pPr>
              <a:defRPr/>
            </a:pPr>
            <a:fld id="{764F4866-FD60-411E-8F3F-B3E06FD44C5F}" type="datetime1">
              <a:rPr lang="nl-NL"/>
              <a:pPr>
                <a:defRPr/>
              </a:pPr>
              <a:t>13-11-2024</a:t>
            </a:fld>
            <a:endParaRPr lang="nl-NL"/>
          </a:p>
        </p:txBody>
      </p:sp>
      <p:sp>
        <p:nvSpPr>
          <p:cNvPr id="14" name="Tijdelijke aanduiding voor voettekst 4">
            <a:extLst>
              <a:ext uri="{FF2B5EF4-FFF2-40B4-BE49-F238E27FC236}">
                <a16:creationId xmlns:a16="http://schemas.microsoft.com/office/drawing/2014/main" id="{452E0E0B-3729-B83D-15F1-0C09AC199CE3}"/>
              </a:ext>
            </a:extLst>
          </p:cNvPr>
          <p:cNvSpPr>
            <a:spLocks noGrp="1"/>
          </p:cNvSpPr>
          <p:nvPr>
            <p:ph type="ftr" sz="quarter" idx="16"/>
          </p:nvPr>
        </p:nvSpPr>
        <p:spPr/>
        <p:txBody>
          <a:bodyPr/>
          <a:lstStyle>
            <a:lvl1pPr>
              <a:defRPr>
                <a:solidFill>
                  <a:schemeClr val="tx1"/>
                </a:solidFill>
              </a:defRPr>
            </a:lvl1pPr>
          </a:lstStyle>
          <a:p>
            <a:pPr>
              <a:defRPr/>
            </a:pPr>
            <a:r>
              <a:rPr lang="nl-NL"/>
              <a:t>Onderwerp van de presentatie</a:t>
            </a:r>
          </a:p>
        </p:txBody>
      </p:sp>
      <p:sp>
        <p:nvSpPr>
          <p:cNvPr id="15" name="Tijdelijke aanduiding voor dianummer 5">
            <a:extLst>
              <a:ext uri="{FF2B5EF4-FFF2-40B4-BE49-F238E27FC236}">
                <a16:creationId xmlns:a16="http://schemas.microsoft.com/office/drawing/2014/main" id="{33FB656D-A315-61BD-F23B-EDFA38DC3013}"/>
              </a:ext>
            </a:extLst>
          </p:cNvPr>
          <p:cNvSpPr>
            <a:spLocks noGrp="1"/>
          </p:cNvSpPr>
          <p:nvPr>
            <p:ph type="sldNum" sz="quarter" idx="17"/>
          </p:nvPr>
        </p:nvSpPr>
        <p:spPr/>
        <p:txBody>
          <a:bodyPr/>
          <a:lstStyle>
            <a:lvl1pPr>
              <a:defRPr/>
            </a:lvl1pPr>
          </a:lstStyle>
          <a:p>
            <a:fld id="{C5B93E27-2D54-4070-BF46-DED838D28C97}" type="slidenum">
              <a:rPr lang="nl-NL" altLang="nl-NL"/>
              <a:pPr/>
              <a:t>‹nr.›</a:t>
            </a:fld>
            <a:endParaRPr lang="nl-NL" altLang="nl-NL"/>
          </a:p>
        </p:txBody>
      </p:sp>
    </p:spTree>
    <p:extLst>
      <p:ext uri="{BB962C8B-B14F-4D97-AF65-F5344CB8AC3E}">
        <p14:creationId xmlns:p14="http://schemas.microsoft.com/office/powerpoint/2010/main" val="2955935656"/>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rgbClr val="B1B8B8"/>
        </a:solidFill>
        <a:effectLst/>
      </p:bgPr>
    </p:bg>
    <p:spTree>
      <p:nvGrpSpPr>
        <p:cNvPr id="1" name=""/>
        <p:cNvGrpSpPr/>
        <p:nvPr/>
      </p:nvGrpSpPr>
      <p:grpSpPr>
        <a:xfrm>
          <a:off x="0" y="0"/>
          <a:ext cx="0" cy="0"/>
          <a:chOff x="0" y="0"/>
          <a:chExt cx="0" cy="0"/>
        </a:xfrm>
      </p:grpSpPr>
      <p:pic>
        <p:nvPicPr>
          <p:cNvPr id="3" name="Afbeelding 17">
            <a:extLst>
              <a:ext uri="{FF2B5EF4-FFF2-40B4-BE49-F238E27FC236}">
                <a16:creationId xmlns:a16="http://schemas.microsoft.com/office/drawing/2014/main" id="{4FE4C678-CB42-4EBE-97A2-C76491E4F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888" t="-2" r="-2" b="-1188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Logo">
            <a:extLst>
              <a:ext uri="{FF2B5EF4-FFF2-40B4-BE49-F238E27FC236}">
                <a16:creationId xmlns:a16="http://schemas.microsoft.com/office/drawing/2014/main" id="{A95E15DC-F7FC-2A3B-3A76-F6A2C4488D40}"/>
              </a:ext>
            </a:extLst>
          </p:cNvPr>
          <p:cNvGrpSpPr>
            <a:grpSpLocks noChangeAspect="1"/>
          </p:cNvGrpSpPr>
          <p:nvPr/>
        </p:nvGrpSpPr>
        <p:grpSpPr>
          <a:xfrm>
            <a:off x="10999222" y="6308761"/>
            <a:ext cx="810000" cy="168361"/>
            <a:chOff x="4033837" y="3000375"/>
            <a:chExt cx="2429593" cy="504996"/>
          </a:xfrm>
          <a:solidFill>
            <a:schemeClr val="tx1"/>
          </a:solidFill>
        </p:grpSpPr>
        <p:sp>
          <p:nvSpPr>
            <p:cNvPr id="5" name="Vrije vorm: vorm 4">
              <a:extLst>
                <a:ext uri="{FF2B5EF4-FFF2-40B4-BE49-F238E27FC236}">
                  <a16:creationId xmlns:a16="http://schemas.microsoft.com/office/drawing/2014/main" id="{F100394F-D6BB-836F-68C8-D919658BFAB3}"/>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anchor="ctr"/>
            <a:lstStyle/>
            <a:p>
              <a:pPr eaLnBrk="1" hangingPunct="1">
                <a:buFontTx/>
                <a:buChar char="-"/>
                <a:defRPr/>
              </a:pPr>
              <a:endParaRPr lang="nl-NL"/>
            </a:p>
          </p:txBody>
        </p:sp>
        <p:sp>
          <p:nvSpPr>
            <p:cNvPr id="6" name="Vrije vorm: vorm 5">
              <a:extLst>
                <a:ext uri="{FF2B5EF4-FFF2-40B4-BE49-F238E27FC236}">
                  <a16:creationId xmlns:a16="http://schemas.microsoft.com/office/drawing/2014/main" id="{40EAC044-7460-E369-2181-AC64374813F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anchor="ctr"/>
            <a:lstStyle/>
            <a:p>
              <a:pPr eaLnBrk="1" hangingPunct="1">
                <a:buFontTx/>
                <a:buChar char="-"/>
                <a:defRPr/>
              </a:pPr>
              <a:endParaRPr lang="nl-NL"/>
            </a:p>
          </p:txBody>
        </p:sp>
        <p:sp>
          <p:nvSpPr>
            <p:cNvPr id="7" name="Vrije vorm: vorm 6">
              <a:extLst>
                <a:ext uri="{FF2B5EF4-FFF2-40B4-BE49-F238E27FC236}">
                  <a16:creationId xmlns:a16="http://schemas.microsoft.com/office/drawing/2014/main" id="{1EF9CE20-3428-B784-0BED-411DA61D9F1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anchor="ctr"/>
            <a:lstStyle/>
            <a:p>
              <a:pPr eaLnBrk="1" hangingPunct="1">
                <a:buFontTx/>
                <a:buChar char="-"/>
                <a:defRPr/>
              </a:pPr>
              <a:endParaRPr lang="nl-NL"/>
            </a:p>
          </p:txBody>
        </p:sp>
        <p:sp>
          <p:nvSpPr>
            <p:cNvPr id="9" name="Vrije vorm: vorm 8">
              <a:extLst>
                <a:ext uri="{FF2B5EF4-FFF2-40B4-BE49-F238E27FC236}">
                  <a16:creationId xmlns:a16="http://schemas.microsoft.com/office/drawing/2014/main" id="{8E42A759-72BE-FAAE-56DE-B9D0441BD56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anchor="ctr"/>
            <a:lstStyle/>
            <a:p>
              <a:pPr eaLnBrk="1" hangingPunct="1">
                <a:buFontTx/>
                <a:buChar char="-"/>
                <a:defRPr/>
              </a:pPr>
              <a:endParaRPr lang="nl-NL"/>
            </a:p>
          </p:txBody>
        </p:sp>
        <p:sp>
          <p:nvSpPr>
            <p:cNvPr id="10" name="Vrije vorm: vorm 9">
              <a:extLst>
                <a:ext uri="{FF2B5EF4-FFF2-40B4-BE49-F238E27FC236}">
                  <a16:creationId xmlns:a16="http://schemas.microsoft.com/office/drawing/2014/main" id="{79B98088-A277-6A88-799C-6C9386528F8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anchor="ctr"/>
            <a:lstStyle/>
            <a:p>
              <a:pPr eaLnBrk="1" hangingPunct="1">
                <a:buFontTx/>
                <a:buChar char="-"/>
                <a:defRPr/>
              </a:pPr>
              <a:endParaRPr lang="nl-NL"/>
            </a:p>
          </p:txBody>
        </p:sp>
        <p:sp>
          <p:nvSpPr>
            <p:cNvPr id="11" name="Vrije vorm: vorm 10">
              <a:extLst>
                <a:ext uri="{FF2B5EF4-FFF2-40B4-BE49-F238E27FC236}">
                  <a16:creationId xmlns:a16="http://schemas.microsoft.com/office/drawing/2014/main" id="{062FE0F3-1647-DC1A-99F4-CA5E769489A3}"/>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anchor="ctr"/>
            <a:lstStyle/>
            <a:p>
              <a:pPr eaLnBrk="1" hangingPunct="1">
                <a:buFontTx/>
                <a:buChar char="-"/>
                <a:defRPr/>
              </a:pPr>
              <a:endParaRPr lang="nl-NL"/>
            </a:p>
          </p:txBody>
        </p:sp>
        <p:sp>
          <p:nvSpPr>
            <p:cNvPr id="12" name="Vrije vorm: vorm 11">
              <a:extLst>
                <a:ext uri="{FF2B5EF4-FFF2-40B4-BE49-F238E27FC236}">
                  <a16:creationId xmlns:a16="http://schemas.microsoft.com/office/drawing/2014/main" id="{1CB99701-19F5-C484-977D-D745F5D4DA3D}"/>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anchor="ctr"/>
            <a:lstStyle/>
            <a:p>
              <a:pPr eaLnBrk="1" hangingPunct="1">
                <a:buFontTx/>
                <a:buChar char="-"/>
                <a:defRPr/>
              </a:pPr>
              <a:endParaRPr lang="nl-NL"/>
            </a:p>
          </p:txBody>
        </p:sp>
      </p:gr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3" name="Tijdelijke aanduiding voor datum 3">
            <a:extLst>
              <a:ext uri="{FF2B5EF4-FFF2-40B4-BE49-F238E27FC236}">
                <a16:creationId xmlns:a16="http://schemas.microsoft.com/office/drawing/2014/main" id="{965FEEA3-6E23-9AEC-40B5-4C256844065E}"/>
              </a:ext>
            </a:extLst>
          </p:cNvPr>
          <p:cNvSpPr>
            <a:spLocks noGrp="1"/>
          </p:cNvSpPr>
          <p:nvPr>
            <p:ph type="dt" sz="half" idx="14"/>
          </p:nvPr>
        </p:nvSpPr>
        <p:spPr/>
        <p:txBody>
          <a:bodyPr/>
          <a:lstStyle>
            <a:lvl1pPr>
              <a:defRPr/>
            </a:lvl1pPr>
          </a:lstStyle>
          <a:p>
            <a:pPr>
              <a:defRPr/>
            </a:pPr>
            <a:fld id="{98918325-28A2-4585-8662-B0EC70F86D58}" type="datetime1">
              <a:rPr lang="nl-NL"/>
              <a:pPr>
                <a:defRPr/>
              </a:pPr>
              <a:t>13-11-2024</a:t>
            </a:fld>
            <a:endParaRPr lang="nl-NL"/>
          </a:p>
        </p:txBody>
      </p:sp>
      <p:sp>
        <p:nvSpPr>
          <p:cNvPr id="14" name="Tijdelijke aanduiding voor voettekst 4">
            <a:extLst>
              <a:ext uri="{FF2B5EF4-FFF2-40B4-BE49-F238E27FC236}">
                <a16:creationId xmlns:a16="http://schemas.microsoft.com/office/drawing/2014/main" id="{EB4A62F6-B767-D5E9-F37A-061822A02610}"/>
              </a:ext>
            </a:extLst>
          </p:cNvPr>
          <p:cNvSpPr>
            <a:spLocks noGrp="1"/>
          </p:cNvSpPr>
          <p:nvPr>
            <p:ph type="ftr" sz="quarter" idx="15"/>
          </p:nvPr>
        </p:nvSpPr>
        <p:spPr/>
        <p:txBody>
          <a:bodyPr/>
          <a:lstStyle>
            <a:lvl1pPr>
              <a:defRPr/>
            </a:lvl1pPr>
          </a:lstStyle>
          <a:p>
            <a:pPr>
              <a:defRPr/>
            </a:pPr>
            <a:r>
              <a:rPr lang="nl-NL"/>
              <a:t>Onderwerp van de presentatie</a:t>
            </a:r>
          </a:p>
        </p:txBody>
      </p:sp>
      <p:sp>
        <p:nvSpPr>
          <p:cNvPr id="15" name="Tijdelijke aanduiding voor dianummer 5">
            <a:extLst>
              <a:ext uri="{FF2B5EF4-FFF2-40B4-BE49-F238E27FC236}">
                <a16:creationId xmlns:a16="http://schemas.microsoft.com/office/drawing/2014/main" id="{BFC4FB96-ECB0-9F7B-FEA1-3BE0D1B02864}"/>
              </a:ext>
            </a:extLst>
          </p:cNvPr>
          <p:cNvSpPr>
            <a:spLocks noGrp="1"/>
          </p:cNvSpPr>
          <p:nvPr>
            <p:ph type="sldNum" sz="quarter" idx="16"/>
          </p:nvPr>
        </p:nvSpPr>
        <p:spPr/>
        <p:txBody>
          <a:bodyPr/>
          <a:lstStyle>
            <a:lvl1pPr>
              <a:defRPr/>
            </a:lvl1pPr>
          </a:lstStyle>
          <a:p>
            <a:fld id="{D6142213-CE1E-4319-A7ED-2CDA18B90F07}" type="slidenum">
              <a:rPr lang="nl-NL" altLang="nl-NL"/>
              <a:pPr/>
              <a:t>‹nr.›</a:t>
            </a:fld>
            <a:endParaRPr lang="nl-NL" altLang="nl-NL"/>
          </a:p>
        </p:txBody>
      </p:sp>
    </p:spTree>
    <p:extLst>
      <p:ext uri="{BB962C8B-B14F-4D97-AF65-F5344CB8AC3E}">
        <p14:creationId xmlns:p14="http://schemas.microsoft.com/office/powerpoint/2010/main" val="1513868923"/>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grpSp>
        <p:nvGrpSpPr>
          <p:cNvPr id="3" name="Logo">
            <a:extLst>
              <a:ext uri="{FF2B5EF4-FFF2-40B4-BE49-F238E27FC236}">
                <a16:creationId xmlns:a16="http://schemas.microsoft.com/office/drawing/2014/main" id="{A6A71C82-662A-51F0-474B-D63B713E607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4" name="Vrije vorm: vorm 3">
              <a:extLst>
                <a:ext uri="{FF2B5EF4-FFF2-40B4-BE49-F238E27FC236}">
                  <a16:creationId xmlns:a16="http://schemas.microsoft.com/office/drawing/2014/main" id="{709DDD62-4E85-B15A-946B-DACFB088A83B}"/>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anchor="ctr"/>
            <a:lstStyle/>
            <a:p>
              <a:pPr eaLnBrk="1" hangingPunct="1">
                <a:buFontTx/>
                <a:buChar char="-"/>
                <a:defRPr/>
              </a:pPr>
              <a:endParaRPr lang="nl-NL"/>
            </a:p>
          </p:txBody>
        </p:sp>
        <p:sp>
          <p:nvSpPr>
            <p:cNvPr id="5" name="Vrije vorm: vorm 4">
              <a:extLst>
                <a:ext uri="{FF2B5EF4-FFF2-40B4-BE49-F238E27FC236}">
                  <a16:creationId xmlns:a16="http://schemas.microsoft.com/office/drawing/2014/main" id="{E1A3BAA1-5335-1A0F-4510-D034AF68A22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anchor="ctr"/>
            <a:lstStyle/>
            <a:p>
              <a:pPr eaLnBrk="1" hangingPunct="1">
                <a:buFontTx/>
                <a:buChar char="-"/>
                <a:defRPr/>
              </a:pPr>
              <a:endParaRPr lang="nl-NL"/>
            </a:p>
          </p:txBody>
        </p:sp>
        <p:sp>
          <p:nvSpPr>
            <p:cNvPr id="6" name="Vrije vorm: vorm 5">
              <a:extLst>
                <a:ext uri="{FF2B5EF4-FFF2-40B4-BE49-F238E27FC236}">
                  <a16:creationId xmlns:a16="http://schemas.microsoft.com/office/drawing/2014/main" id="{C4E0A370-23CD-6C1C-7A73-7F04B41B9D36}"/>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anchor="ctr"/>
            <a:lstStyle/>
            <a:p>
              <a:pPr eaLnBrk="1" hangingPunct="1">
                <a:buFontTx/>
                <a:buChar char="-"/>
                <a:defRPr/>
              </a:pPr>
              <a:endParaRPr lang="nl-NL"/>
            </a:p>
          </p:txBody>
        </p:sp>
        <p:sp>
          <p:nvSpPr>
            <p:cNvPr id="7" name="Vrije vorm: vorm 6">
              <a:extLst>
                <a:ext uri="{FF2B5EF4-FFF2-40B4-BE49-F238E27FC236}">
                  <a16:creationId xmlns:a16="http://schemas.microsoft.com/office/drawing/2014/main" id="{AADDDED0-9F49-90D6-2C53-EF56F5E6A7B4}"/>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anchor="ctr"/>
            <a:lstStyle/>
            <a:p>
              <a:pPr eaLnBrk="1" hangingPunct="1">
                <a:buFontTx/>
                <a:buChar char="-"/>
                <a:defRPr/>
              </a:pPr>
              <a:endParaRPr lang="nl-NL"/>
            </a:p>
          </p:txBody>
        </p:sp>
        <p:sp>
          <p:nvSpPr>
            <p:cNvPr id="9" name="Vrije vorm: vorm 8">
              <a:extLst>
                <a:ext uri="{FF2B5EF4-FFF2-40B4-BE49-F238E27FC236}">
                  <a16:creationId xmlns:a16="http://schemas.microsoft.com/office/drawing/2014/main" id="{968DD73C-744D-00CC-B217-8A67C763E376}"/>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anchor="ctr"/>
            <a:lstStyle/>
            <a:p>
              <a:pPr eaLnBrk="1" hangingPunct="1">
                <a:buFontTx/>
                <a:buChar char="-"/>
                <a:defRPr/>
              </a:pPr>
              <a:endParaRPr lang="nl-NL"/>
            </a:p>
          </p:txBody>
        </p:sp>
        <p:sp>
          <p:nvSpPr>
            <p:cNvPr id="10" name="Vrije vorm: vorm 9">
              <a:extLst>
                <a:ext uri="{FF2B5EF4-FFF2-40B4-BE49-F238E27FC236}">
                  <a16:creationId xmlns:a16="http://schemas.microsoft.com/office/drawing/2014/main" id="{798C77C1-EB3F-CDE2-2C9A-1D131DDC2F71}"/>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anchor="ctr"/>
            <a:lstStyle/>
            <a:p>
              <a:pPr eaLnBrk="1" hangingPunct="1">
                <a:buFontTx/>
                <a:buChar char="-"/>
                <a:defRPr/>
              </a:pPr>
              <a:endParaRPr lang="nl-NL"/>
            </a:p>
          </p:txBody>
        </p:sp>
        <p:sp>
          <p:nvSpPr>
            <p:cNvPr id="11" name="Vrije vorm: vorm 10">
              <a:extLst>
                <a:ext uri="{FF2B5EF4-FFF2-40B4-BE49-F238E27FC236}">
                  <a16:creationId xmlns:a16="http://schemas.microsoft.com/office/drawing/2014/main" id="{437DB324-6280-0348-0409-445FF1BD508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anchor="ctr"/>
            <a:lstStyle/>
            <a:p>
              <a:pPr eaLnBrk="1" hangingPunct="1">
                <a:buFontTx/>
                <a:buChar char="-"/>
                <a:defRPr/>
              </a:pPr>
              <a:endParaRPr lang="nl-NL"/>
            </a:p>
          </p:txBody>
        </p:sp>
      </p:gr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2" name="Tijdelijke aanduiding voor datum 3">
            <a:extLst>
              <a:ext uri="{FF2B5EF4-FFF2-40B4-BE49-F238E27FC236}">
                <a16:creationId xmlns:a16="http://schemas.microsoft.com/office/drawing/2014/main" id="{FC201120-1E63-080D-15B0-190219BEF816}"/>
              </a:ext>
            </a:extLst>
          </p:cNvPr>
          <p:cNvSpPr>
            <a:spLocks noGrp="1"/>
          </p:cNvSpPr>
          <p:nvPr>
            <p:ph type="dt" sz="half" idx="14"/>
          </p:nvPr>
        </p:nvSpPr>
        <p:spPr/>
        <p:txBody>
          <a:bodyPr/>
          <a:lstStyle>
            <a:lvl1pPr>
              <a:defRPr/>
            </a:lvl1pPr>
          </a:lstStyle>
          <a:p>
            <a:pPr>
              <a:defRPr/>
            </a:pPr>
            <a:fld id="{8EC65AA8-213D-407B-8C87-4AB8AC3CD887}" type="datetime1">
              <a:rPr lang="nl-NL"/>
              <a:pPr>
                <a:defRPr/>
              </a:pPr>
              <a:t>13-11-2024</a:t>
            </a:fld>
            <a:endParaRPr lang="nl-NL"/>
          </a:p>
        </p:txBody>
      </p:sp>
      <p:sp>
        <p:nvSpPr>
          <p:cNvPr id="13" name="Tijdelijke aanduiding voor voettekst 4">
            <a:extLst>
              <a:ext uri="{FF2B5EF4-FFF2-40B4-BE49-F238E27FC236}">
                <a16:creationId xmlns:a16="http://schemas.microsoft.com/office/drawing/2014/main" id="{6184BFE3-CDE9-E483-A679-B7669ADBF694}"/>
              </a:ext>
            </a:extLst>
          </p:cNvPr>
          <p:cNvSpPr>
            <a:spLocks noGrp="1"/>
          </p:cNvSpPr>
          <p:nvPr>
            <p:ph type="ftr" sz="quarter" idx="15"/>
          </p:nvPr>
        </p:nvSpPr>
        <p:spPr/>
        <p:txBody>
          <a:bodyPr/>
          <a:lstStyle>
            <a:lvl1pPr>
              <a:defRPr>
                <a:solidFill>
                  <a:schemeClr val="accent1"/>
                </a:solidFill>
              </a:defRPr>
            </a:lvl1pPr>
          </a:lstStyle>
          <a:p>
            <a:pPr>
              <a:defRPr/>
            </a:pPr>
            <a:r>
              <a:rPr lang="nl-NL"/>
              <a:t>Onderwerp van de presentatie</a:t>
            </a:r>
          </a:p>
        </p:txBody>
      </p:sp>
      <p:sp>
        <p:nvSpPr>
          <p:cNvPr id="14" name="Tijdelijke aanduiding voor dianummer 5">
            <a:extLst>
              <a:ext uri="{FF2B5EF4-FFF2-40B4-BE49-F238E27FC236}">
                <a16:creationId xmlns:a16="http://schemas.microsoft.com/office/drawing/2014/main" id="{A141371C-2E6F-87D4-DE40-5EBBE62085F1}"/>
              </a:ext>
            </a:extLst>
          </p:cNvPr>
          <p:cNvSpPr>
            <a:spLocks noGrp="1"/>
          </p:cNvSpPr>
          <p:nvPr>
            <p:ph type="sldNum" sz="quarter" idx="16"/>
          </p:nvPr>
        </p:nvSpPr>
        <p:spPr/>
        <p:txBody>
          <a:bodyPr/>
          <a:lstStyle>
            <a:lvl1pPr>
              <a:defRPr>
                <a:solidFill>
                  <a:schemeClr val="accent1"/>
                </a:solidFill>
              </a:defRPr>
            </a:lvl1pPr>
          </a:lstStyle>
          <a:p>
            <a:fld id="{A803DF44-1612-4A7F-B1E4-163CED4683C3}" type="slidenum">
              <a:rPr lang="nl-NL" altLang="nl-NL"/>
              <a:pPr/>
              <a:t>‹nr.›</a:t>
            </a:fld>
            <a:endParaRPr lang="nl-NL" altLang="nl-NL"/>
          </a:p>
        </p:txBody>
      </p:sp>
    </p:spTree>
    <p:extLst>
      <p:ext uri="{BB962C8B-B14F-4D97-AF65-F5344CB8AC3E}">
        <p14:creationId xmlns:p14="http://schemas.microsoft.com/office/powerpoint/2010/main" val="4108729157"/>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3" name="Vormentaal">
            <a:extLst>
              <a:ext uri="{FF2B5EF4-FFF2-40B4-BE49-F238E27FC236}">
                <a16:creationId xmlns:a16="http://schemas.microsoft.com/office/drawing/2014/main" id="{10F12F93-9039-4C4C-3BDD-5B608C41E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a:extLst>
              <a:ext uri="{FF2B5EF4-FFF2-40B4-BE49-F238E27FC236}">
                <a16:creationId xmlns:a16="http://schemas.microsoft.com/office/drawing/2014/main" id="{B61A231C-0E90-07DC-ACE0-CBBCCA7B22E0}"/>
              </a:ext>
            </a:extLst>
          </p:cNvPr>
          <p:cNvSpPr>
            <a:spLocks noGrp="1"/>
          </p:cNvSpPr>
          <p:nvPr>
            <p:ph type="dt" sz="half" idx="14"/>
          </p:nvPr>
        </p:nvSpPr>
        <p:spPr/>
        <p:txBody>
          <a:bodyPr/>
          <a:lstStyle>
            <a:lvl1pPr>
              <a:defRPr/>
            </a:lvl1pPr>
          </a:lstStyle>
          <a:p>
            <a:pPr>
              <a:defRPr/>
            </a:pPr>
            <a:fld id="{33345E0C-68B4-45C5-9BBD-D594DE6C9767}" type="datetime1">
              <a:rPr lang="nl-NL"/>
              <a:pPr>
                <a:defRPr/>
              </a:pPr>
              <a:t>13-11-2024</a:t>
            </a:fld>
            <a:endParaRPr lang="nl-NL"/>
          </a:p>
        </p:txBody>
      </p:sp>
      <p:sp>
        <p:nvSpPr>
          <p:cNvPr id="5" name="Tijdelijke aanduiding voor voettekst 4">
            <a:extLst>
              <a:ext uri="{FF2B5EF4-FFF2-40B4-BE49-F238E27FC236}">
                <a16:creationId xmlns:a16="http://schemas.microsoft.com/office/drawing/2014/main" id="{353B98BD-CC06-3821-AE03-846DECCC07DA}"/>
              </a:ext>
            </a:extLst>
          </p:cNvPr>
          <p:cNvSpPr>
            <a:spLocks noGrp="1"/>
          </p:cNvSpPr>
          <p:nvPr>
            <p:ph type="ftr" sz="quarter" idx="15"/>
          </p:nvPr>
        </p:nvSpPr>
        <p:spPr/>
        <p:txBody>
          <a:bodyPr/>
          <a:lstStyle>
            <a:lvl1pPr>
              <a:defRPr/>
            </a:lvl1pPr>
          </a:lstStyle>
          <a:p>
            <a:pPr>
              <a:defRPr/>
            </a:pPr>
            <a:r>
              <a:rPr lang="nl-NL"/>
              <a:t>Onderwerp van de presentatie</a:t>
            </a:r>
          </a:p>
        </p:txBody>
      </p:sp>
      <p:sp>
        <p:nvSpPr>
          <p:cNvPr id="6" name="Tijdelijke aanduiding voor dianummer 5">
            <a:extLst>
              <a:ext uri="{FF2B5EF4-FFF2-40B4-BE49-F238E27FC236}">
                <a16:creationId xmlns:a16="http://schemas.microsoft.com/office/drawing/2014/main" id="{5552D3B3-8D92-6AA0-84CD-33F1FAE2BFF4}"/>
              </a:ext>
            </a:extLst>
          </p:cNvPr>
          <p:cNvSpPr>
            <a:spLocks noGrp="1"/>
          </p:cNvSpPr>
          <p:nvPr>
            <p:ph type="sldNum" sz="quarter" idx="16"/>
          </p:nvPr>
        </p:nvSpPr>
        <p:spPr/>
        <p:txBody>
          <a:bodyPr/>
          <a:lstStyle>
            <a:lvl1pPr>
              <a:defRPr/>
            </a:lvl1pPr>
          </a:lstStyle>
          <a:p>
            <a:fld id="{D1CC855D-F1A4-4C2E-80DC-B8168A40592D}" type="slidenum">
              <a:rPr lang="nl-NL" altLang="nl-NL"/>
              <a:pPr/>
              <a:t>‹nr.›</a:t>
            </a:fld>
            <a:endParaRPr lang="nl-NL" altLang="nl-NL"/>
          </a:p>
        </p:txBody>
      </p:sp>
    </p:spTree>
    <p:extLst>
      <p:ext uri="{BB962C8B-B14F-4D97-AF65-F5344CB8AC3E}">
        <p14:creationId xmlns:p14="http://schemas.microsoft.com/office/powerpoint/2010/main" val="1873738130"/>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pPr lvl="0"/>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a:normAutofit/>
          </a:bodyPr>
          <a:lstStyle>
            <a:lvl1pPr marL="0" indent="0">
              <a:buNone/>
              <a:defRPr sz="100">
                <a:solidFill>
                  <a:srgbClr val="E6E6E6"/>
                </a:solidFill>
              </a:defRPr>
            </a:lvl1pPr>
          </a:lstStyle>
          <a:p>
            <a:pPr lvl="0"/>
            <a:r>
              <a:rPr lang="nl-NL" noProof="0"/>
              <a:t>Tekststijl van het model bewerken</a:t>
            </a:r>
          </a:p>
        </p:txBody>
      </p:sp>
      <p:sp>
        <p:nvSpPr>
          <p:cNvPr id="3" name="Tijdelijke aanduiding voor datum 3">
            <a:extLst>
              <a:ext uri="{FF2B5EF4-FFF2-40B4-BE49-F238E27FC236}">
                <a16:creationId xmlns:a16="http://schemas.microsoft.com/office/drawing/2014/main" id="{EEE5E9EF-F3CE-ECE0-DE6F-AC998CF292E2}"/>
              </a:ext>
            </a:extLst>
          </p:cNvPr>
          <p:cNvSpPr>
            <a:spLocks noGrp="1"/>
          </p:cNvSpPr>
          <p:nvPr>
            <p:ph type="dt" sz="half" idx="16"/>
          </p:nvPr>
        </p:nvSpPr>
        <p:spPr/>
        <p:txBody>
          <a:bodyPr/>
          <a:lstStyle>
            <a:lvl1pPr>
              <a:defRPr/>
            </a:lvl1pPr>
          </a:lstStyle>
          <a:p>
            <a:pPr>
              <a:defRPr/>
            </a:pPr>
            <a:fld id="{587F56F8-B585-4D0A-84FF-8B774E0C9656}" type="datetime1">
              <a:rPr lang="nl-NL"/>
              <a:pPr>
                <a:defRPr/>
              </a:pPr>
              <a:t>13-11-2024</a:t>
            </a:fld>
            <a:endParaRPr lang="nl-NL"/>
          </a:p>
        </p:txBody>
      </p:sp>
      <p:sp>
        <p:nvSpPr>
          <p:cNvPr id="4" name="Tijdelijke aanduiding voor voettekst 4">
            <a:extLst>
              <a:ext uri="{FF2B5EF4-FFF2-40B4-BE49-F238E27FC236}">
                <a16:creationId xmlns:a16="http://schemas.microsoft.com/office/drawing/2014/main" id="{943594EB-7312-41B0-DAEB-737557786F3E}"/>
              </a:ext>
            </a:extLst>
          </p:cNvPr>
          <p:cNvSpPr>
            <a:spLocks noGrp="1"/>
          </p:cNvSpPr>
          <p:nvPr>
            <p:ph type="ftr" sz="quarter" idx="17"/>
          </p:nvPr>
        </p:nvSpPr>
        <p:spPr/>
        <p:txBody>
          <a:bodyPr/>
          <a:lstStyle>
            <a:lvl1pPr>
              <a:defRPr/>
            </a:lvl1pPr>
          </a:lstStyle>
          <a:p>
            <a:pPr>
              <a:defRPr/>
            </a:pPr>
            <a:r>
              <a:rPr lang="nl-NL"/>
              <a:t>Onderwerp van de presentatie</a:t>
            </a:r>
          </a:p>
        </p:txBody>
      </p:sp>
      <p:sp>
        <p:nvSpPr>
          <p:cNvPr id="5" name="Tijdelijke aanduiding voor dianummer 5">
            <a:extLst>
              <a:ext uri="{FF2B5EF4-FFF2-40B4-BE49-F238E27FC236}">
                <a16:creationId xmlns:a16="http://schemas.microsoft.com/office/drawing/2014/main" id="{B6EC2B15-952D-AF68-311B-6880800B52BE}"/>
              </a:ext>
            </a:extLst>
          </p:cNvPr>
          <p:cNvSpPr>
            <a:spLocks noGrp="1"/>
          </p:cNvSpPr>
          <p:nvPr>
            <p:ph type="sldNum" sz="quarter" idx="18"/>
          </p:nvPr>
        </p:nvSpPr>
        <p:spPr/>
        <p:txBody>
          <a:bodyPr/>
          <a:lstStyle>
            <a:lvl1pPr>
              <a:defRPr/>
            </a:lvl1pPr>
          </a:lstStyle>
          <a:p>
            <a:fld id="{1ABCCFB9-1C01-49B6-AC65-1DB2BC8A6069}" type="slidenum">
              <a:rPr lang="nl-NL" altLang="nl-NL"/>
              <a:pPr/>
              <a:t>‹nr.›</a:t>
            </a:fld>
            <a:endParaRPr lang="nl-NL" altLang="nl-NL"/>
          </a:p>
        </p:txBody>
      </p:sp>
    </p:spTree>
    <p:extLst>
      <p:ext uri="{BB962C8B-B14F-4D97-AF65-F5344CB8AC3E}">
        <p14:creationId xmlns:p14="http://schemas.microsoft.com/office/powerpoint/2010/main" val="257189043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5">
            <a:extLst>
              <a:ext uri="{FF2B5EF4-FFF2-40B4-BE49-F238E27FC236}">
                <a16:creationId xmlns:a16="http://schemas.microsoft.com/office/drawing/2014/main" id="{12EA5614-461D-D959-4F33-A0342874F577}"/>
              </a:ext>
            </a:extLst>
          </p:cNvPr>
          <p:cNvSpPr>
            <a:spLocks noGrp="1" noChangeArrowheads="1"/>
          </p:cNvSpPr>
          <p:nvPr>
            <p:ph type="sldNum" sz="quarter" idx="10"/>
          </p:nvPr>
        </p:nvSpPr>
        <p:spPr>
          <a:ln/>
        </p:spPr>
        <p:txBody>
          <a:bodyPr/>
          <a:lstStyle>
            <a:lvl1pPr>
              <a:defRPr/>
            </a:lvl1pPr>
          </a:lstStyle>
          <a:p>
            <a:fld id="{C7814A11-5683-4211-B31C-0162FADBDF13}" type="slidenum">
              <a:rPr lang="en-US" altLang="nl-NL"/>
              <a:pPr/>
              <a:t>‹nr.›</a:t>
            </a:fld>
            <a:endParaRPr lang="en-US" altLang="nl-NL"/>
          </a:p>
        </p:txBody>
      </p:sp>
    </p:spTree>
    <p:extLst>
      <p:ext uri="{BB962C8B-B14F-4D97-AF65-F5344CB8AC3E}">
        <p14:creationId xmlns:p14="http://schemas.microsoft.com/office/powerpoint/2010/main" val="42856684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pPr lvl="0"/>
            <a:r>
              <a:rPr lang="nl-NL" noProof="0"/>
              <a:t>Klik op het pictogram als u een afbeelding wilt toevoegen</a:t>
            </a:r>
          </a:p>
        </p:txBody>
      </p:sp>
      <p:sp>
        <p:nvSpPr>
          <p:cNvPr id="3" name="Tijdelijke aanduiding voor datum 3">
            <a:extLst>
              <a:ext uri="{FF2B5EF4-FFF2-40B4-BE49-F238E27FC236}">
                <a16:creationId xmlns:a16="http://schemas.microsoft.com/office/drawing/2014/main" id="{1AF76106-B693-AEDF-EF0B-C645A01E6D39}"/>
              </a:ext>
            </a:extLst>
          </p:cNvPr>
          <p:cNvSpPr>
            <a:spLocks noGrp="1"/>
          </p:cNvSpPr>
          <p:nvPr>
            <p:ph type="dt" sz="half" idx="15"/>
          </p:nvPr>
        </p:nvSpPr>
        <p:spPr/>
        <p:txBody>
          <a:bodyPr/>
          <a:lstStyle>
            <a:lvl1pPr>
              <a:defRPr/>
            </a:lvl1pPr>
          </a:lstStyle>
          <a:p>
            <a:pPr>
              <a:defRPr/>
            </a:pPr>
            <a:fld id="{EB4D3A19-C54E-48DB-A260-49D23AA0507F}" type="datetime1">
              <a:rPr lang="nl-NL"/>
              <a:pPr>
                <a:defRPr/>
              </a:pPr>
              <a:t>13-11-2024</a:t>
            </a:fld>
            <a:endParaRPr lang="nl-NL"/>
          </a:p>
        </p:txBody>
      </p:sp>
      <p:sp>
        <p:nvSpPr>
          <p:cNvPr id="4" name="Tijdelijke aanduiding voor voettekst 4">
            <a:extLst>
              <a:ext uri="{FF2B5EF4-FFF2-40B4-BE49-F238E27FC236}">
                <a16:creationId xmlns:a16="http://schemas.microsoft.com/office/drawing/2014/main" id="{425F925C-E98F-058F-1167-65D4660EC78B}"/>
              </a:ext>
            </a:extLst>
          </p:cNvPr>
          <p:cNvSpPr>
            <a:spLocks noGrp="1"/>
          </p:cNvSpPr>
          <p:nvPr>
            <p:ph type="ftr" sz="quarter" idx="16"/>
          </p:nvPr>
        </p:nvSpPr>
        <p:spPr/>
        <p:txBody>
          <a:bodyPr/>
          <a:lstStyle>
            <a:lvl1pPr>
              <a:defRPr/>
            </a:lvl1pPr>
          </a:lstStyle>
          <a:p>
            <a:pPr>
              <a:defRPr/>
            </a:pPr>
            <a:r>
              <a:rPr lang="nl-NL"/>
              <a:t>Onderwerp van de presentatie</a:t>
            </a:r>
          </a:p>
        </p:txBody>
      </p:sp>
      <p:sp>
        <p:nvSpPr>
          <p:cNvPr id="5" name="Tijdelijke aanduiding voor dianummer 5">
            <a:extLst>
              <a:ext uri="{FF2B5EF4-FFF2-40B4-BE49-F238E27FC236}">
                <a16:creationId xmlns:a16="http://schemas.microsoft.com/office/drawing/2014/main" id="{BD8B71BA-B0FF-3D7A-50B8-93127E6C7441}"/>
              </a:ext>
            </a:extLst>
          </p:cNvPr>
          <p:cNvSpPr>
            <a:spLocks noGrp="1"/>
          </p:cNvSpPr>
          <p:nvPr>
            <p:ph type="sldNum" sz="quarter" idx="17"/>
          </p:nvPr>
        </p:nvSpPr>
        <p:spPr/>
        <p:txBody>
          <a:bodyPr/>
          <a:lstStyle>
            <a:lvl1pPr>
              <a:defRPr/>
            </a:lvl1pPr>
          </a:lstStyle>
          <a:p>
            <a:fld id="{29172339-28C7-4F2E-BEAA-78D225A3D593}" type="slidenum">
              <a:rPr lang="nl-NL" altLang="nl-NL"/>
              <a:pPr/>
              <a:t>‹nr.›</a:t>
            </a:fld>
            <a:endParaRPr lang="nl-NL" altLang="nl-NL"/>
          </a:p>
        </p:txBody>
      </p:sp>
    </p:spTree>
    <p:extLst>
      <p:ext uri="{BB962C8B-B14F-4D97-AF65-F5344CB8AC3E}">
        <p14:creationId xmlns:p14="http://schemas.microsoft.com/office/powerpoint/2010/main" val="1106564340"/>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pPr lvl="0"/>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Tekststijl van het model bewerken</a:t>
            </a:r>
          </a:p>
        </p:txBody>
      </p:sp>
      <p:sp>
        <p:nvSpPr>
          <p:cNvPr id="3" name="Tijdelijke aanduiding voor datum 3">
            <a:extLst>
              <a:ext uri="{FF2B5EF4-FFF2-40B4-BE49-F238E27FC236}">
                <a16:creationId xmlns:a16="http://schemas.microsoft.com/office/drawing/2014/main" id="{51133D66-1F8D-8048-91D0-33C3169608EF}"/>
              </a:ext>
            </a:extLst>
          </p:cNvPr>
          <p:cNvSpPr>
            <a:spLocks noGrp="1"/>
          </p:cNvSpPr>
          <p:nvPr>
            <p:ph type="dt" sz="half" idx="17"/>
          </p:nvPr>
        </p:nvSpPr>
        <p:spPr/>
        <p:txBody>
          <a:bodyPr/>
          <a:lstStyle>
            <a:lvl1pPr>
              <a:defRPr/>
            </a:lvl1pPr>
          </a:lstStyle>
          <a:p>
            <a:pPr>
              <a:defRPr/>
            </a:pPr>
            <a:fld id="{15F4FD73-140C-4F6C-839C-90818A74E329}" type="datetime1">
              <a:rPr lang="nl-NL"/>
              <a:pPr>
                <a:defRPr/>
              </a:pPr>
              <a:t>13-11-2024</a:t>
            </a:fld>
            <a:endParaRPr lang="nl-NL"/>
          </a:p>
        </p:txBody>
      </p:sp>
      <p:sp>
        <p:nvSpPr>
          <p:cNvPr id="4" name="Tijdelijke aanduiding voor voettekst 4">
            <a:extLst>
              <a:ext uri="{FF2B5EF4-FFF2-40B4-BE49-F238E27FC236}">
                <a16:creationId xmlns:a16="http://schemas.microsoft.com/office/drawing/2014/main" id="{E1ABB519-EF3F-A1D7-A2D3-74192438E828}"/>
              </a:ext>
            </a:extLst>
          </p:cNvPr>
          <p:cNvSpPr>
            <a:spLocks noGrp="1"/>
          </p:cNvSpPr>
          <p:nvPr>
            <p:ph type="ftr" sz="quarter" idx="18"/>
          </p:nvPr>
        </p:nvSpPr>
        <p:spPr/>
        <p:txBody>
          <a:bodyPr/>
          <a:lstStyle>
            <a:lvl1pPr>
              <a:defRPr/>
            </a:lvl1pPr>
          </a:lstStyle>
          <a:p>
            <a:pPr>
              <a:defRPr/>
            </a:pPr>
            <a:r>
              <a:rPr lang="nl-NL"/>
              <a:t>Onderwerp van de presentatie</a:t>
            </a:r>
          </a:p>
        </p:txBody>
      </p:sp>
      <p:sp>
        <p:nvSpPr>
          <p:cNvPr id="5" name="Tijdelijke aanduiding voor dianummer 5">
            <a:extLst>
              <a:ext uri="{FF2B5EF4-FFF2-40B4-BE49-F238E27FC236}">
                <a16:creationId xmlns:a16="http://schemas.microsoft.com/office/drawing/2014/main" id="{9BBBA4B6-2BFF-9FAA-04DE-F92AD0EB0F15}"/>
              </a:ext>
            </a:extLst>
          </p:cNvPr>
          <p:cNvSpPr>
            <a:spLocks noGrp="1"/>
          </p:cNvSpPr>
          <p:nvPr>
            <p:ph type="sldNum" sz="quarter" idx="19"/>
          </p:nvPr>
        </p:nvSpPr>
        <p:spPr/>
        <p:txBody>
          <a:bodyPr/>
          <a:lstStyle>
            <a:lvl1pPr>
              <a:defRPr/>
            </a:lvl1pPr>
          </a:lstStyle>
          <a:p>
            <a:fld id="{35D31E40-99C7-490F-AAF3-322E9C64497E}" type="slidenum">
              <a:rPr lang="nl-NL" altLang="nl-NL"/>
              <a:pPr/>
              <a:t>‹nr.›</a:t>
            </a:fld>
            <a:endParaRPr lang="nl-NL" altLang="nl-NL"/>
          </a:p>
        </p:txBody>
      </p:sp>
    </p:spTree>
    <p:extLst>
      <p:ext uri="{BB962C8B-B14F-4D97-AF65-F5344CB8AC3E}">
        <p14:creationId xmlns:p14="http://schemas.microsoft.com/office/powerpoint/2010/main" val="2178123159"/>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3" name="Vormentaal">
            <a:extLst>
              <a:ext uri="{FF2B5EF4-FFF2-40B4-BE49-F238E27FC236}">
                <a16:creationId xmlns:a16="http://schemas.microsoft.com/office/drawing/2014/main" id="{DB911937-B24B-CF82-36EB-3111FB1D2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Tekststijl van het model bewerken</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pPr lvl="0"/>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4F53BB80-8510-8558-0E28-3946C153A861}"/>
              </a:ext>
            </a:extLst>
          </p:cNvPr>
          <p:cNvSpPr>
            <a:spLocks noGrp="1"/>
          </p:cNvSpPr>
          <p:nvPr>
            <p:ph type="dt" sz="half" idx="17"/>
          </p:nvPr>
        </p:nvSpPr>
        <p:spPr/>
        <p:txBody>
          <a:bodyPr/>
          <a:lstStyle>
            <a:lvl1pPr>
              <a:defRPr/>
            </a:lvl1pPr>
          </a:lstStyle>
          <a:p>
            <a:pPr>
              <a:defRPr/>
            </a:pPr>
            <a:fld id="{E403A339-C1AE-473D-B8DD-0A04CEF5B8D0}" type="datetime1">
              <a:rPr lang="nl-NL"/>
              <a:pPr>
                <a:defRPr/>
              </a:pPr>
              <a:t>13-11-2024</a:t>
            </a:fld>
            <a:endParaRPr lang="nl-NL"/>
          </a:p>
        </p:txBody>
      </p:sp>
      <p:sp>
        <p:nvSpPr>
          <p:cNvPr id="5" name="Tijdelijke aanduiding voor voettekst 4">
            <a:extLst>
              <a:ext uri="{FF2B5EF4-FFF2-40B4-BE49-F238E27FC236}">
                <a16:creationId xmlns:a16="http://schemas.microsoft.com/office/drawing/2014/main" id="{A05F4F70-AA2D-DDA7-C3F1-37ADAF1FF71E}"/>
              </a:ext>
            </a:extLst>
          </p:cNvPr>
          <p:cNvSpPr>
            <a:spLocks noGrp="1"/>
          </p:cNvSpPr>
          <p:nvPr>
            <p:ph type="ftr" sz="quarter" idx="18"/>
          </p:nvPr>
        </p:nvSpPr>
        <p:spPr/>
        <p:txBody>
          <a:bodyPr/>
          <a:lstStyle>
            <a:lvl1pPr>
              <a:defRPr/>
            </a:lvl1pPr>
          </a:lstStyle>
          <a:p>
            <a:pPr>
              <a:defRPr/>
            </a:pPr>
            <a:r>
              <a:rPr lang="nl-NL"/>
              <a:t>Onderwerp van de presentatie</a:t>
            </a:r>
          </a:p>
        </p:txBody>
      </p:sp>
      <p:sp>
        <p:nvSpPr>
          <p:cNvPr id="6" name="Tijdelijke aanduiding voor dianummer 5">
            <a:extLst>
              <a:ext uri="{FF2B5EF4-FFF2-40B4-BE49-F238E27FC236}">
                <a16:creationId xmlns:a16="http://schemas.microsoft.com/office/drawing/2014/main" id="{4130959A-4C07-F9EA-F7E5-457290195DA6}"/>
              </a:ext>
            </a:extLst>
          </p:cNvPr>
          <p:cNvSpPr>
            <a:spLocks noGrp="1"/>
          </p:cNvSpPr>
          <p:nvPr>
            <p:ph type="sldNum" sz="quarter" idx="19"/>
          </p:nvPr>
        </p:nvSpPr>
        <p:spPr/>
        <p:txBody>
          <a:bodyPr/>
          <a:lstStyle>
            <a:lvl1pPr>
              <a:defRPr/>
            </a:lvl1pPr>
          </a:lstStyle>
          <a:p>
            <a:fld id="{B30C62CA-47C8-41A2-B9B1-3A533623D572}" type="slidenum">
              <a:rPr lang="nl-NL" altLang="nl-NL"/>
              <a:pPr/>
              <a:t>‹nr.›</a:t>
            </a:fld>
            <a:endParaRPr lang="nl-NL" altLang="nl-NL"/>
          </a:p>
        </p:txBody>
      </p:sp>
    </p:spTree>
    <p:extLst>
      <p:ext uri="{BB962C8B-B14F-4D97-AF65-F5344CB8AC3E}">
        <p14:creationId xmlns:p14="http://schemas.microsoft.com/office/powerpoint/2010/main" val="1045504644"/>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3" name="Vormentaal">
            <a:extLst>
              <a:ext uri="{FF2B5EF4-FFF2-40B4-BE49-F238E27FC236}">
                <a16:creationId xmlns:a16="http://schemas.microsoft.com/office/drawing/2014/main" id="{05C16964-106F-DA22-9833-E487B00CF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Tekststijl van het model bewerken</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pPr lvl="0"/>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pPr lvl="0"/>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6FC2F5FB-B3FA-9458-00D7-42B9D260CE31}"/>
              </a:ext>
            </a:extLst>
          </p:cNvPr>
          <p:cNvSpPr>
            <a:spLocks noGrp="1"/>
          </p:cNvSpPr>
          <p:nvPr>
            <p:ph type="dt" sz="half" idx="18"/>
          </p:nvPr>
        </p:nvSpPr>
        <p:spPr/>
        <p:txBody>
          <a:bodyPr/>
          <a:lstStyle>
            <a:lvl1pPr>
              <a:defRPr/>
            </a:lvl1pPr>
          </a:lstStyle>
          <a:p>
            <a:pPr>
              <a:defRPr/>
            </a:pPr>
            <a:fld id="{B52506EF-2730-4E75-AB83-1E84439523B0}" type="datetime1">
              <a:rPr lang="nl-NL"/>
              <a:pPr>
                <a:defRPr/>
              </a:pPr>
              <a:t>13-11-2024</a:t>
            </a:fld>
            <a:endParaRPr lang="nl-NL"/>
          </a:p>
        </p:txBody>
      </p:sp>
      <p:sp>
        <p:nvSpPr>
          <p:cNvPr id="5" name="Tijdelijke aanduiding voor voettekst 4">
            <a:extLst>
              <a:ext uri="{FF2B5EF4-FFF2-40B4-BE49-F238E27FC236}">
                <a16:creationId xmlns:a16="http://schemas.microsoft.com/office/drawing/2014/main" id="{142B84BA-9621-FA15-DE06-8CCD0978F28D}"/>
              </a:ext>
            </a:extLst>
          </p:cNvPr>
          <p:cNvSpPr>
            <a:spLocks noGrp="1"/>
          </p:cNvSpPr>
          <p:nvPr>
            <p:ph type="ftr" sz="quarter" idx="19"/>
          </p:nvPr>
        </p:nvSpPr>
        <p:spPr/>
        <p:txBody>
          <a:bodyPr/>
          <a:lstStyle>
            <a:lvl1pPr>
              <a:defRPr/>
            </a:lvl1pPr>
          </a:lstStyle>
          <a:p>
            <a:pPr>
              <a:defRPr/>
            </a:pPr>
            <a:r>
              <a:rPr lang="nl-NL"/>
              <a:t>Onderwerp van de presentatie</a:t>
            </a:r>
          </a:p>
        </p:txBody>
      </p:sp>
      <p:sp>
        <p:nvSpPr>
          <p:cNvPr id="6" name="Tijdelijke aanduiding voor dianummer 5">
            <a:extLst>
              <a:ext uri="{FF2B5EF4-FFF2-40B4-BE49-F238E27FC236}">
                <a16:creationId xmlns:a16="http://schemas.microsoft.com/office/drawing/2014/main" id="{031CB507-15E8-C6C8-FCE0-8C86F8573EA0}"/>
              </a:ext>
            </a:extLst>
          </p:cNvPr>
          <p:cNvSpPr>
            <a:spLocks noGrp="1"/>
          </p:cNvSpPr>
          <p:nvPr>
            <p:ph type="sldNum" sz="quarter" idx="20"/>
          </p:nvPr>
        </p:nvSpPr>
        <p:spPr/>
        <p:txBody>
          <a:bodyPr/>
          <a:lstStyle>
            <a:lvl1pPr>
              <a:defRPr/>
            </a:lvl1pPr>
          </a:lstStyle>
          <a:p>
            <a:fld id="{F0EFF3EB-DA74-49BD-B8C6-384B4284F053}" type="slidenum">
              <a:rPr lang="nl-NL" altLang="nl-NL"/>
              <a:pPr/>
              <a:t>‹nr.›</a:t>
            </a:fld>
            <a:endParaRPr lang="nl-NL" altLang="nl-NL"/>
          </a:p>
        </p:txBody>
      </p:sp>
    </p:spTree>
    <p:extLst>
      <p:ext uri="{BB962C8B-B14F-4D97-AF65-F5344CB8AC3E}">
        <p14:creationId xmlns:p14="http://schemas.microsoft.com/office/powerpoint/2010/main" val="2600740123"/>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3" name="Vormentaal" descr="Afbeelding met kaart&#10;&#10;Automatisch gegenereerde beschrijving">
            <a:extLst>
              <a:ext uri="{FF2B5EF4-FFF2-40B4-BE49-F238E27FC236}">
                <a16:creationId xmlns:a16="http://schemas.microsoft.com/office/drawing/2014/main" id="{FA26A3D0-98CB-189A-E492-632AC648C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Logo">
            <a:extLst>
              <a:ext uri="{FF2B5EF4-FFF2-40B4-BE49-F238E27FC236}">
                <a16:creationId xmlns:a16="http://schemas.microsoft.com/office/drawing/2014/main" id="{391B6EDF-E930-B1B0-D68C-B967EDC10230}"/>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5" name="Vrije vorm: vorm 4">
              <a:extLst>
                <a:ext uri="{FF2B5EF4-FFF2-40B4-BE49-F238E27FC236}">
                  <a16:creationId xmlns:a16="http://schemas.microsoft.com/office/drawing/2014/main" id="{CEAD1C42-BDDE-C93D-1FA3-324534D1FF5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anchor="ctr"/>
            <a:lstStyle/>
            <a:p>
              <a:pPr eaLnBrk="1" hangingPunct="1">
                <a:buFontTx/>
                <a:buChar char="-"/>
                <a:defRPr/>
              </a:pPr>
              <a:endParaRPr lang="nl-NL"/>
            </a:p>
          </p:txBody>
        </p:sp>
        <p:sp>
          <p:nvSpPr>
            <p:cNvPr id="6" name="Vrije vorm: vorm 5">
              <a:extLst>
                <a:ext uri="{FF2B5EF4-FFF2-40B4-BE49-F238E27FC236}">
                  <a16:creationId xmlns:a16="http://schemas.microsoft.com/office/drawing/2014/main" id="{4E7D36FD-F2DC-6257-3DD6-B983AD17D81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anchor="ctr"/>
            <a:lstStyle/>
            <a:p>
              <a:pPr eaLnBrk="1" hangingPunct="1">
                <a:buFontTx/>
                <a:buChar char="-"/>
                <a:defRPr/>
              </a:pPr>
              <a:endParaRPr lang="nl-NL"/>
            </a:p>
          </p:txBody>
        </p:sp>
        <p:sp>
          <p:nvSpPr>
            <p:cNvPr id="7" name="Vrije vorm: vorm 6">
              <a:extLst>
                <a:ext uri="{FF2B5EF4-FFF2-40B4-BE49-F238E27FC236}">
                  <a16:creationId xmlns:a16="http://schemas.microsoft.com/office/drawing/2014/main" id="{43BFF429-F483-F0AE-0C15-58753094BF2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anchor="ctr"/>
            <a:lstStyle/>
            <a:p>
              <a:pPr eaLnBrk="1" hangingPunct="1">
                <a:buFontTx/>
                <a:buChar char="-"/>
                <a:defRPr/>
              </a:pPr>
              <a:endParaRPr lang="nl-NL"/>
            </a:p>
          </p:txBody>
        </p:sp>
        <p:sp>
          <p:nvSpPr>
            <p:cNvPr id="8" name="Vrije vorm: vorm 7">
              <a:extLst>
                <a:ext uri="{FF2B5EF4-FFF2-40B4-BE49-F238E27FC236}">
                  <a16:creationId xmlns:a16="http://schemas.microsoft.com/office/drawing/2014/main" id="{6A59AD58-A77D-51A8-3C47-10512E566E4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anchor="ctr"/>
            <a:lstStyle/>
            <a:p>
              <a:pPr eaLnBrk="1" hangingPunct="1">
                <a:buFontTx/>
                <a:buChar char="-"/>
                <a:defRPr/>
              </a:pPr>
              <a:endParaRPr lang="nl-NL"/>
            </a:p>
          </p:txBody>
        </p:sp>
        <p:sp>
          <p:nvSpPr>
            <p:cNvPr id="9" name="Vrije vorm: vorm 8">
              <a:extLst>
                <a:ext uri="{FF2B5EF4-FFF2-40B4-BE49-F238E27FC236}">
                  <a16:creationId xmlns:a16="http://schemas.microsoft.com/office/drawing/2014/main" id="{19EDA6EF-0A2D-2B1D-E996-13D5DC9DDA9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anchor="ctr"/>
            <a:lstStyle/>
            <a:p>
              <a:pPr eaLnBrk="1" hangingPunct="1">
                <a:buFontTx/>
                <a:buChar char="-"/>
                <a:defRPr/>
              </a:pPr>
              <a:endParaRPr lang="nl-NL"/>
            </a:p>
          </p:txBody>
        </p:sp>
        <p:sp>
          <p:nvSpPr>
            <p:cNvPr id="10" name="Vrije vorm: vorm 9">
              <a:extLst>
                <a:ext uri="{FF2B5EF4-FFF2-40B4-BE49-F238E27FC236}">
                  <a16:creationId xmlns:a16="http://schemas.microsoft.com/office/drawing/2014/main" id="{BA2BAB30-29BA-EEFE-1E3E-0684E80C6AE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anchor="ctr"/>
            <a:lstStyle/>
            <a:p>
              <a:pPr eaLnBrk="1" hangingPunct="1">
                <a:buFontTx/>
                <a:buChar char="-"/>
                <a:defRPr/>
              </a:pPr>
              <a:endParaRPr lang="nl-NL"/>
            </a:p>
          </p:txBody>
        </p:sp>
        <p:sp>
          <p:nvSpPr>
            <p:cNvPr id="11" name="Vrije vorm: vorm 10">
              <a:extLst>
                <a:ext uri="{FF2B5EF4-FFF2-40B4-BE49-F238E27FC236}">
                  <a16:creationId xmlns:a16="http://schemas.microsoft.com/office/drawing/2014/main" id="{F53BAA58-3BC6-1A5D-746E-AE0E98F341A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anchor="ctr"/>
            <a:lstStyle/>
            <a:p>
              <a:pPr eaLnBrk="1" hangingPunct="1">
                <a:buFontTx/>
                <a:buChar char="-"/>
                <a:defRPr/>
              </a:pPr>
              <a:endParaRPr lang="nl-NL"/>
            </a:p>
          </p:txBody>
        </p:sp>
      </p:gr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sp>
        <p:nvSpPr>
          <p:cNvPr id="12" name="Tijdelijke aanduiding voor dianummer 5">
            <a:extLst>
              <a:ext uri="{FF2B5EF4-FFF2-40B4-BE49-F238E27FC236}">
                <a16:creationId xmlns:a16="http://schemas.microsoft.com/office/drawing/2014/main" id="{5D6B165B-431B-D5CC-451F-A68FDC4B8CC2}"/>
              </a:ext>
            </a:extLst>
          </p:cNvPr>
          <p:cNvSpPr>
            <a:spLocks noGrp="1"/>
          </p:cNvSpPr>
          <p:nvPr>
            <p:ph type="sldNum" sz="quarter" idx="10"/>
          </p:nvPr>
        </p:nvSpPr>
        <p:spPr>
          <a:xfrm>
            <a:off x="371475" y="7019925"/>
            <a:ext cx="311150" cy="215900"/>
          </a:xfrm>
        </p:spPr>
        <p:txBody>
          <a:bodyPr/>
          <a:lstStyle>
            <a:lvl1pPr>
              <a:defRPr>
                <a:solidFill>
                  <a:srgbClr val="E6E6E6"/>
                </a:solidFill>
              </a:defRPr>
            </a:lvl1pPr>
          </a:lstStyle>
          <a:p>
            <a:fld id="{DDA22CBA-2FFD-4486-88E2-F2BF788B9B32}" type="slidenum">
              <a:rPr lang="nl-NL" altLang="nl-NL"/>
              <a:pPr/>
              <a:t>‹nr.›</a:t>
            </a:fld>
            <a:endParaRPr lang="nl-NL" altLang="nl-NL"/>
          </a:p>
        </p:txBody>
      </p:sp>
      <p:sp>
        <p:nvSpPr>
          <p:cNvPr id="13" name="Tijdelijke aanduiding voor voettekst 4">
            <a:extLst>
              <a:ext uri="{FF2B5EF4-FFF2-40B4-BE49-F238E27FC236}">
                <a16:creationId xmlns:a16="http://schemas.microsoft.com/office/drawing/2014/main" id="{8BA6B9E8-1CFC-19C5-2B12-25C9F1938325}"/>
              </a:ext>
            </a:extLst>
          </p:cNvPr>
          <p:cNvSpPr>
            <a:spLocks noGrp="1"/>
          </p:cNvSpPr>
          <p:nvPr>
            <p:ph type="ftr" sz="quarter" idx="11"/>
          </p:nvPr>
        </p:nvSpPr>
        <p:spPr>
          <a:xfrm>
            <a:off x="1174750" y="6324600"/>
            <a:ext cx="4921250" cy="215900"/>
          </a:xfrm>
        </p:spPr>
        <p:txBody>
          <a:bodyPr/>
          <a:lstStyle>
            <a:lvl1pPr>
              <a:defRPr>
                <a:solidFill>
                  <a:schemeClr val="accent1"/>
                </a:solidFill>
              </a:defRPr>
            </a:lvl1pPr>
          </a:lstStyle>
          <a:p>
            <a:pPr>
              <a:defRPr/>
            </a:pPr>
            <a:r>
              <a:rPr lang="nl-NL"/>
              <a:t>Onderwerp van de presentatie</a:t>
            </a:r>
          </a:p>
        </p:txBody>
      </p:sp>
      <p:sp>
        <p:nvSpPr>
          <p:cNvPr id="14" name="Tijdelijke aanduiding voor datum 3">
            <a:extLst>
              <a:ext uri="{FF2B5EF4-FFF2-40B4-BE49-F238E27FC236}">
                <a16:creationId xmlns:a16="http://schemas.microsoft.com/office/drawing/2014/main" id="{266EE666-78AF-6917-C260-78F7800F7C02}"/>
              </a:ext>
            </a:extLst>
          </p:cNvPr>
          <p:cNvSpPr>
            <a:spLocks noGrp="1"/>
          </p:cNvSpPr>
          <p:nvPr>
            <p:ph type="dt" sz="half" idx="12"/>
          </p:nvPr>
        </p:nvSpPr>
        <p:spPr>
          <a:xfrm>
            <a:off x="371475" y="6324600"/>
            <a:ext cx="803275" cy="215900"/>
          </a:xfrm>
        </p:spPr>
        <p:txBody>
          <a:bodyPr/>
          <a:lstStyle>
            <a:lvl1pPr>
              <a:defRPr>
                <a:solidFill>
                  <a:schemeClr val="accent1"/>
                </a:solidFill>
              </a:defRPr>
            </a:lvl1pPr>
          </a:lstStyle>
          <a:p>
            <a:pPr>
              <a:defRPr/>
            </a:pPr>
            <a:fld id="{F87A8957-9262-4DAF-A9C4-DF749E5A3F66}" type="datetime1">
              <a:rPr lang="nl-NL"/>
              <a:pPr>
                <a:defRPr/>
              </a:pPr>
              <a:t>13-11-2024</a:t>
            </a:fld>
            <a:endParaRPr lang="nl-NL"/>
          </a:p>
        </p:txBody>
      </p:sp>
    </p:spTree>
    <p:extLst>
      <p:ext uri="{BB962C8B-B14F-4D97-AF65-F5344CB8AC3E}">
        <p14:creationId xmlns:p14="http://schemas.microsoft.com/office/powerpoint/2010/main" val="1843178036"/>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3" name="Vormentaal">
            <a:extLst>
              <a:ext uri="{FF2B5EF4-FFF2-40B4-BE49-F238E27FC236}">
                <a16:creationId xmlns:a16="http://schemas.microsoft.com/office/drawing/2014/main" id="{9121CA96-7B21-21C1-8A7F-7097D7150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Logo">
            <a:extLst>
              <a:ext uri="{FF2B5EF4-FFF2-40B4-BE49-F238E27FC236}">
                <a16:creationId xmlns:a16="http://schemas.microsoft.com/office/drawing/2014/main" id="{980D80CE-18A8-915C-F848-26A48066659E}"/>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5" name="Vrije vorm: vorm 4">
              <a:extLst>
                <a:ext uri="{FF2B5EF4-FFF2-40B4-BE49-F238E27FC236}">
                  <a16:creationId xmlns:a16="http://schemas.microsoft.com/office/drawing/2014/main" id="{EADF5F8A-1C8A-6456-3CF5-31882CE8D466}"/>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anchor="ctr"/>
            <a:lstStyle/>
            <a:p>
              <a:pPr eaLnBrk="1" hangingPunct="1">
                <a:buFontTx/>
                <a:buChar char="-"/>
                <a:defRPr/>
              </a:pPr>
              <a:endParaRPr lang="nl-NL"/>
            </a:p>
          </p:txBody>
        </p:sp>
        <p:sp>
          <p:nvSpPr>
            <p:cNvPr id="6" name="Vrije vorm: vorm 5">
              <a:extLst>
                <a:ext uri="{FF2B5EF4-FFF2-40B4-BE49-F238E27FC236}">
                  <a16:creationId xmlns:a16="http://schemas.microsoft.com/office/drawing/2014/main" id="{77B1DE6E-58D2-5BC9-F6D8-F85CB7F951B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anchor="ctr"/>
            <a:lstStyle/>
            <a:p>
              <a:pPr eaLnBrk="1" hangingPunct="1">
                <a:buFontTx/>
                <a:buChar char="-"/>
                <a:defRPr/>
              </a:pPr>
              <a:endParaRPr lang="nl-NL"/>
            </a:p>
          </p:txBody>
        </p:sp>
        <p:sp>
          <p:nvSpPr>
            <p:cNvPr id="7" name="Vrije vorm: vorm 6">
              <a:extLst>
                <a:ext uri="{FF2B5EF4-FFF2-40B4-BE49-F238E27FC236}">
                  <a16:creationId xmlns:a16="http://schemas.microsoft.com/office/drawing/2014/main" id="{39198243-4DDB-A741-6960-6C4D85FED619}"/>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anchor="ctr"/>
            <a:lstStyle/>
            <a:p>
              <a:pPr eaLnBrk="1" hangingPunct="1">
                <a:buFontTx/>
                <a:buChar char="-"/>
                <a:defRPr/>
              </a:pPr>
              <a:endParaRPr lang="nl-NL"/>
            </a:p>
          </p:txBody>
        </p:sp>
        <p:sp>
          <p:nvSpPr>
            <p:cNvPr id="9" name="Vrije vorm: vorm 8">
              <a:extLst>
                <a:ext uri="{FF2B5EF4-FFF2-40B4-BE49-F238E27FC236}">
                  <a16:creationId xmlns:a16="http://schemas.microsoft.com/office/drawing/2014/main" id="{102BD41B-28FF-79AD-6DBD-955D2A81E3E4}"/>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anchor="ctr"/>
            <a:lstStyle/>
            <a:p>
              <a:pPr eaLnBrk="1" hangingPunct="1">
                <a:buFontTx/>
                <a:buChar char="-"/>
                <a:defRPr/>
              </a:pPr>
              <a:endParaRPr lang="nl-NL"/>
            </a:p>
          </p:txBody>
        </p:sp>
        <p:sp>
          <p:nvSpPr>
            <p:cNvPr id="10" name="Vrije vorm: vorm 9">
              <a:extLst>
                <a:ext uri="{FF2B5EF4-FFF2-40B4-BE49-F238E27FC236}">
                  <a16:creationId xmlns:a16="http://schemas.microsoft.com/office/drawing/2014/main" id="{3DC6B53C-1BB9-2D2E-C908-49493E9303C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anchor="ctr"/>
            <a:lstStyle/>
            <a:p>
              <a:pPr eaLnBrk="1" hangingPunct="1">
                <a:buFontTx/>
                <a:buChar char="-"/>
                <a:defRPr/>
              </a:pPr>
              <a:endParaRPr lang="nl-NL"/>
            </a:p>
          </p:txBody>
        </p:sp>
        <p:sp>
          <p:nvSpPr>
            <p:cNvPr id="11" name="Vrije vorm: vorm 10">
              <a:extLst>
                <a:ext uri="{FF2B5EF4-FFF2-40B4-BE49-F238E27FC236}">
                  <a16:creationId xmlns:a16="http://schemas.microsoft.com/office/drawing/2014/main" id="{92110076-16E2-8DE8-7D16-11CDDE607E3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anchor="ctr"/>
            <a:lstStyle/>
            <a:p>
              <a:pPr eaLnBrk="1" hangingPunct="1">
                <a:buFontTx/>
                <a:buChar char="-"/>
                <a:defRPr/>
              </a:pPr>
              <a:endParaRPr lang="nl-NL"/>
            </a:p>
          </p:txBody>
        </p:sp>
        <p:sp>
          <p:nvSpPr>
            <p:cNvPr id="12" name="Vrije vorm: vorm 11">
              <a:extLst>
                <a:ext uri="{FF2B5EF4-FFF2-40B4-BE49-F238E27FC236}">
                  <a16:creationId xmlns:a16="http://schemas.microsoft.com/office/drawing/2014/main" id="{4FC4E2B0-93A3-5802-2E49-4846237B2AA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anchor="ctr"/>
            <a:lstStyle/>
            <a:p>
              <a:pPr eaLnBrk="1" hangingPunct="1">
                <a:buFontTx/>
                <a:buChar char="-"/>
                <a:defRPr/>
              </a:pPr>
              <a:endParaRPr lang="nl-NL"/>
            </a:p>
          </p:txBody>
        </p:sp>
      </p:gr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a:noAutofit/>
          </a:bodyPr>
          <a:lstStyle>
            <a:lvl1pPr algn="l">
              <a:lnSpc>
                <a:spcPct val="85000"/>
              </a:lnSpc>
              <a:defRPr sz="5100" spc="-150" baseline="0">
                <a:solidFill>
                  <a:schemeClr val="accent1"/>
                </a:solidFill>
              </a:defRPr>
            </a:lvl1pPr>
          </a:lstStyle>
          <a:p>
            <a:r>
              <a:rPr lang="nl-NL" noProof="0"/>
              <a:t>Klik om stijl te bewerken</a:t>
            </a:r>
          </a:p>
        </p:txBody>
      </p:sp>
      <p:sp>
        <p:nvSpPr>
          <p:cNvPr id="13" name="Tijdelijke aanduiding voor dianummer 5">
            <a:extLst>
              <a:ext uri="{FF2B5EF4-FFF2-40B4-BE49-F238E27FC236}">
                <a16:creationId xmlns:a16="http://schemas.microsoft.com/office/drawing/2014/main" id="{EB0B3F56-D4C0-CEF0-D878-08DC871F4843}"/>
              </a:ext>
            </a:extLst>
          </p:cNvPr>
          <p:cNvSpPr>
            <a:spLocks noGrp="1"/>
          </p:cNvSpPr>
          <p:nvPr>
            <p:ph type="sldNum" sz="quarter" idx="10"/>
          </p:nvPr>
        </p:nvSpPr>
        <p:spPr>
          <a:xfrm>
            <a:off x="371475" y="7019925"/>
            <a:ext cx="311150" cy="215900"/>
          </a:xfrm>
        </p:spPr>
        <p:txBody>
          <a:bodyPr/>
          <a:lstStyle>
            <a:lvl1pPr>
              <a:defRPr>
                <a:solidFill>
                  <a:srgbClr val="E6E6E6"/>
                </a:solidFill>
              </a:defRPr>
            </a:lvl1pPr>
          </a:lstStyle>
          <a:p>
            <a:fld id="{2DDC0150-B727-42B3-9BF7-CDD722EB9EB1}" type="slidenum">
              <a:rPr lang="nl-NL" altLang="nl-NL"/>
              <a:pPr/>
              <a:t>‹nr.›</a:t>
            </a:fld>
            <a:endParaRPr lang="nl-NL" altLang="nl-NL"/>
          </a:p>
        </p:txBody>
      </p:sp>
      <p:sp>
        <p:nvSpPr>
          <p:cNvPr id="14" name="Tijdelijke aanduiding voor voettekst 4">
            <a:extLst>
              <a:ext uri="{FF2B5EF4-FFF2-40B4-BE49-F238E27FC236}">
                <a16:creationId xmlns:a16="http://schemas.microsoft.com/office/drawing/2014/main" id="{F6B2E232-3E4A-20B9-1FB8-742AF65E1EFA}"/>
              </a:ext>
            </a:extLst>
          </p:cNvPr>
          <p:cNvSpPr>
            <a:spLocks noGrp="1"/>
          </p:cNvSpPr>
          <p:nvPr>
            <p:ph type="ftr" sz="quarter" idx="11"/>
          </p:nvPr>
        </p:nvSpPr>
        <p:spPr>
          <a:xfrm>
            <a:off x="1174750" y="6324600"/>
            <a:ext cx="4921250" cy="215900"/>
          </a:xfrm>
        </p:spPr>
        <p:txBody>
          <a:bodyPr/>
          <a:lstStyle>
            <a:lvl1pPr>
              <a:defRPr>
                <a:solidFill>
                  <a:schemeClr val="accent1"/>
                </a:solidFill>
              </a:defRPr>
            </a:lvl1pPr>
          </a:lstStyle>
          <a:p>
            <a:pPr>
              <a:defRPr/>
            </a:pPr>
            <a:r>
              <a:rPr lang="nl-NL"/>
              <a:t>Onderwerp van de presentatie</a:t>
            </a:r>
          </a:p>
        </p:txBody>
      </p:sp>
      <p:sp>
        <p:nvSpPr>
          <p:cNvPr id="15" name="Tijdelijke aanduiding voor datum 3">
            <a:extLst>
              <a:ext uri="{FF2B5EF4-FFF2-40B4-BE49-F238E27FC236}">
                <a16:creationId xmlns:a16="http://schemas.microsoft.com/office/drawing/2014/main" id="{30770A26-8ED0-76AF-5093-66311CE56BEC}"/>
              </a:ext>
            </a:extLst>
          </p:cNvPr>
          <p:cNvSpPr>
            <a:spLocks noGrp="1"/>
          </p:cNvSpPr>
          <p:nvPr>
            <p:ph type="dt" sz="half" idx="12"/>
          </p:nvPr>
        </p:nvSpPr>
        <p:spPr>
          <a:xfrm>
            <a:off x="371475" y="6324600"/>
            <a:ext cx="803275" cy="215900"/>
          </a:xfrm>
        </p:spPr>
        <p:txBody>
          <a:bodyPr/>
          <a:lstStyle>
            <a:lvl1pPr>
              <a:defRPr>
                <a:solidFill>
                  <a:schemeClr val="accent1"/>
                </a:solidFill>
              </a:defRPr>
            </a:lvl1pPr>
          </a:lstStyle>
          <a:p>
            <a:pPr>
              <a:defRPr/>
            </a:pPr>
            <a:fld id="{1CD4462D-FF91-42EB-94F8-F89D4499EB26}" type="datetime1">
              <a:rPr lang="nl-NL"/>
              <a:pPr>
                <a:defRPr/>
              </a:pPr>
              <a:t>13-11-2024</a:t>
            </a:fld>
            <a:endParaRPr lang="nl-NL"/>
          </a:p>
        </p:txBody>
      </p:sp>
    </p:spTree>
    <p:extLst>
      <p:ext uri="{BB962C8B-B14F-4D97-AF65-F5344CB8AC3E}">
        <p14:creationId xmlns:p14="http://schemas.microsoft.com/office/powerpoint/2010/main" val="2776097277"/>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3" name="Vormentaal">
            <a:extLst>
              <a:ext uri="{FF2B5EF4-FFF2-40B4-BE49-F238E27FC236}">
                <a16:creationId xmlns:a16="http://schemas.microsoft.com/office/drawing/2014/main" id="{310B702D-04AC-4C0E-CFA1-09769928D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Logo">
            <a:extLst>
              <a:ext uri="{FF2B5EF4-FFF2-40B4-BE49-F238E27FC236}">
                <a16:creationId xmlns:a16="http://schemas.microsoft.com/office/drawing/2014/main" id="{612AD32D-B956-0C11-C2BA-1135469D45E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5" name="Vrije vorm: vorm 4">
              <a:extLst>
                <a:ext uri="{FF2B5EF4-FFF2-40B4-BE49-F238E27FC236}">
                  <a16:creationId xmlns:a16="http://schemas.microsoft.com/office/drawing/2014/main" id="{D9DA3C7A-08A9-3CEE-52F6-1120A91A5439}"/>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anchor="ctr"/>
            <a:lstStyle/>
            <a:p>
              <a:pPr eaLnBrk="1" hangingPunct="1">
                <a:buFontTx/>
                <a:buChar char="-"/>
                <a:defRPr/>
              </a:pPr>
              <a:endParaRPr lang="nl-NL"/>
            </a:p>
          </p:txBody>
        </p:sp>
        <p:sp>
          <p:nvSpPr>
            <p:cNvPr id="6" name="Vrije vorm: vorm 5">
              <a:extLst>
                <a:ext uri="{FF2B5EF4-FFF2-40B4-BE49-F238E27FC236}">
                  <a16:creationId xmlns:a16="http://schemas.microsoft.com/office/drawing/2014/main" id="{BA23C7E4-FDE9-FB20-3090-32E2759ECF5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anchor="ctr"/>
            <a:lstStyle/>
            <a:p>
              <a:pPr eaLnBrk="1" hangingPunct="1">
                <a:buFontTx/>
                <a:buChar char="-"/>
                <a:defRPr/>
              </a:pPr>
              <a:endParaRPr lang="nl-NL"/>
            </a:p>
          </p:txBody>
        </p:sp>
        <p:sp>
          <p:nvSpPr>
            <p:cNvPr id="7" name="Vrije vorm: vorm 6">
              <a:extLst>
                <a:ext uri="{FF2B5EF4-FFF2-40B4-BE49-F238E27FC236}">
                  <a16:creationId xmlns:a16="http://schemas.microsoft.com/office/drawing/2014/main" id="{391444C8-86D7-F79B-EC16-FC6E19443C0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anchor="ctr"/>
            <a:lstStyle/>
            <a:p>
              <a:pPr eaLnBrk="1" hangingPunct="1">
                <a:buFontTx/>
                <a:buChar char="-"/>
                <a:defRPr/>
              </a:pPr>
              <a:endParaRPr lang="nl-NL"/>
            </a:p>
          </p:txBody>
        </p:sp>
        <p:sp>
          <p:nvSpPr>
            <p:cNvPr id="9" name="Vrije vorm: vorm 8">
              <a:extLst>
                <a:ext uri="{FF2B5EF4-FFF2-40B4-BE49-F238E27FC236}">
                  <a16:creationId xmlns:a16="http://schemas.microsoft.com/office/drawing/2014/main" id="{C7AE2F66-7921-EA55-2D9C-BA8063F61F7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anchor="ctr"/>
            <a:lstStyle/>
            <a:p>
              <a:pPr eaLnBrk="1" hangingPunct="1">
                <a:buFontTx/>
                <a:buChar char="-"/>
                <a:defRPr/>
              </a:pPr>
              <a:endParaRPr lang="nl-NL"/>
            </a:p>
          </p:txBody>
        </p:sp>
        <p:sp>
          <p:nvSpPr>
            <p:cNvPr id="10" name="Vrije vorm: vorm 9">
              <a:extLst>
                <a:ext uri="{FF2B5EF4-FFF2-40B4-BE49-F238E27FC236}">
                  <a16:creationId xmlns:a16="http://schemas.microsoft.com/office/drawing/2014/main" id="{7845E858-4890-F7F0-9F40-97050675183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anchor="ctr"/>
            <a:lstStyle/>
            <a:p>
              <a:pPr eaLnBrk="1" hangingPunct="1">
                <a:buFontTx/>
                <a:buChar char="-"/>
                <a:defRPr/>
              </a:pPr>
              <a:endParaRPr lang="nl-NL"/>
            </a:p>
          </p:txBody>
        </p:sp>
        <p:sp>
          <p:nvSpPr>
            <p:cNvPr id="11" name="Vrije vorm: vorm 10">
              <a:extLst>
                <a:ext uri="{FF2B5EF4-FFF2-40B4-BE49-F238E27FC236}">
                  <a16:creationId xmlns:a16="http://schemas.microsoft.com/office/drawing/2014/main" id="{8F0536A9-482B-9334-DBD3-1435649C1BA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anchor="ctr"/>
            <a:lstStyle/>
            <a:p>
              <a:pPr eaLnBrk="1" hangingPunct="1">
                <a:buFontTx/>
                <a:buChar char="-"/>
                <a:defRPr/>
              </a:pPr>
              <a:endParaRPr lang="nl-NL"/>
            </a:p>
          </p:txBody>
        </p:sp>
        <p:sp>
          <p:nvSpPr>
            <p:cNvPr id="12" name="Vrije vorm: vorm 11">
              <a:extLst>
                <a:ext uri="{FF2B5EF4-FFF2-40B4-BE49-F238E27FC236}">
                  <a16:creationId xmlns:a16="http://schemas.microsoft.com/office/drawing/2014/main" id="{02F612C7-6112-5CC0-C680-80E027A134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anchor="ctr"/>
            <a:lstStyle/>
            <a:p>
              <a:pPr eaLnBrk="1" hangingPunct="1">
                <a:buFontTx/>
                <a:buChar char="-"/>
                <a:defRPr/>
              </a:pPr>
              <a:endParaRPr lang="nl-NL"/>
            </a:p>
          </p:txBody>
        </p:sp>
      </p:gr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sp>
        <p:nvSpPr>
          <p:cNvPr id="13" name="Tijdelijke aanduiding voor dianummer 5">
            <a:extLst>
              <a:ext uri="{FF2B5EF4-FFF2-40B4-BE49-F238E27FC236}">
                <a16:creationId xmlns:a16="http://schemas.microsoft.com/office/drawing/2014/main" id="{6C1DFE61-B100-FE91-A931-262B7672872E}"/>
              </a:ext>
            </a:extLst>
          </p:cNvPr>
          <p:cNvSpPr>
            <a:spLocks noGrp="1"/>
          </p:cNvSpPr>
          <p:nvPr>
            <p:ph type="sldNum" sz="quarter" idx="10"/>
          </p:nvPr>
        </p:nvSpPr>
        <p:spPr>
          <a:xfrm>
            <a:off x="371475" y="7019925"/>
            <a:ext cx="311150" cy="215900"/>
          </a:xfrm>
        </p:spPr>
        <p:txBody>
          <a:bodyPr/>
          <a:lstStyle>
            <a:lvl1pPr>
              <a:defRPr>
                <a:solidFill>
                  <a:srgbClr val="E6E6E6"/>
                </a:solidFill>
              </a:defRPr>
            </a:lvl1pPr>
          </a:lstStyle>
          <a:p>
            <a:fld id="{88B691FA-7B99-4D89-8A61-54D4683A47F0}" type="slidenum">
              <a:rPr lang="nl-NL" altLang="nl-NL"/>
              <a:pPr/>
              <a:t>‹nr.›</a:t>
            </a:fld>
            <a:endParaRPr lang="nl-NL" altLang="nl-NL"/>
          </a:p>
        </p:txBody>
      </p:sp>
      <p:sp>
        <p:nvSpPr>
          <p:cNvPr id="14" name="Tijdelijke aanduiding voor voettekst 4">
            <a:extLst>
              <a:ext uri="{FF2B5EF4-FFF2-40B4-BE49-F238E27FC236}">
                <a16:creationId xmlns:a16="http://schemas.microsoft.com/office/drawing/2014/main" id="{0815BB65-1072-82F2-1E1F-A6A4AE7C3658}"/>
              </a:ext>
            </a:extLst>
          </p:cNvPr>
          <p:cNvSpPr>
            <a:spLocks noGrp="1"/>
          </p:cNvSpPr>
          <p:nvPr>
            <p:ph type="ftr" sz="quarter" idx="11"/>
          </p:nvPr>
        </p:nvSpPr>
        <p:spPr>
          <a:xfrm>
            <a:off x="1174750" y="6324600"/>
            <a:ext cx="4921250" cy="215900"/>
          </a:xfrm>
        </p:spPr>
        <p:txBody>
          <a:bodyPr/>
          <a:lstStyle>
            <a:lvl1pPr>
              <a:defRPr>
                <a:solidFill>
                  <a:schemeClr val="accent1"/>
                </a:solidFill>
              </a:defRPr>
            </a:lvl1pPr>
          </a:lstStyle>
          <a:p>
            <a:pPr>
              <a:defRPr/>
            </a:pPr>
            <a:r>
              <a:rPr lang="nl-NL"/>
              <a:t>Onderwerp van de presentatie</a:t>
            </a:r>
          </a:p>
        </p:txBody>
      </p:sp>
      <p:sp>
        <p:nvSpPr>
          <p:cNvPr id="15" name="Tijdelijke aanduiding voor datum 3">
            <a:extLst>
              <a:ext uri="{FF2B5EF4-FFF2-40B4-BE49-F238E27FC236}">
                <a16:creationId xmlns:a16="http://schemas.microsoft.com/office/drawing/2014/main" id="{DA127884-9642-FA9E-6BAC-2E84532D4158}"/>
              </a:ext>
            </a:extLst>
          </p:cNvPr>
          <p:cNvSpPr>
            <a:spLocks noGrp="1"/>
          </p:cNvSpPr>
          <p:nvPr>
            <p:ph type="dt" sz="half" idx="12"/>
          </p:nvPr>
        </p:nvSpPr>
        <p:spPr>
          <a:xfrm>
            <a:off x="371475" y="6324600"/>
            <a:ext cx="803275" cy="215900"/>
          </a:xfrm>
        </p:spPr>
        <p:txBody>
          <a:bodyPr/>
          <a:lstStyle>
            <a:lvl1pPr>
              <a:defRPr>
                <a:solidFill>
                  <a:schemeClr val="accent1"/>
                </a:solidFill>
              </a:defRPr>
            </a:lvl1pPr>
          </a:lstStyle>
          <a:p>
            <a:pPr>
              <a:defRPr/>
            </a:pPr>
            <a:fld id="{6BAF4E07-A8FF-439A-9262-11B4DB0A0605}" type="datetime1">
              <a:rPr lang="nl-NL"/>
              <a:pPr>
                <a:defRPr/>
              </a:pPr>
              <a:t>13-11-2024</a:t>
            </a:fld>
            <a:endParaRPr lang="nl-NL"/>
          </a:p>
        </p:txBody>
      </p:sp>
    </p:spTree>
    <p:extLst>
      <p:ext uri="{BB962C8B-B14F-4D97-AF65-F5344CB8AC3E}">
        <p14:creationId xmlns:p14="http://schemas.microsoft.com/office/powerpoint/2010/main" val="3516944212"/>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pPr lvl="0"/>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3" name="Tijdelijke aanduiding voor datum 3">
            <a:extLst>
              <a:ext uri="{FF2B5EF4-FFF2-40B4-BE49-F238E27FC236}">
                <a16:creationId xmlns:a16="http://schemas.microsoft.com/office/drawing/2014/main" id="{A9C21DDF-E66B-AE5B-BE16-20EB83640642}"/>
              </a:ext>
            </a:extLst>
          </p:cNvPr>
          <p:cNvSpPr>
            <a:spLocks noGrp="1"/>
          </p:cNvSpPr>
          <p:nvPr>
            <p:ph type="dt" sz="half" idx="15"/>
          </p:nvPr>
        </p:nvSpPr>
        <p:spPr/>
        <p:txBody>
          <a:bodyPr/>
          <a:lstStyle>
            <a:lvl1pPr>
              <a:defRPr/>
            </a:lvl1pPr>
          </a:lstStyle>
          <a:p>
            <a:pPr>
              <a:defRPr/>
            </a:pPr>
            <a:fld id="{857A5146-CF0C-471F-B3A9-4C5269138588}" type="datetime1">
              <a:rPr lang="nl-NL"/>
              <a:pPr>
                <a:defRPr/>
              </a:pPr>
              <a:t>13-11-2024</a:t>
            </a:fld>
            <a:endParaRPr lang="nl-NL"/>
          </a:p>
        </p:txBody>
      </p:sp>
      <p:sp>
        <p:nvSpPr>
          <p:cNvPr id="4" name="Tijdelijke aanduiding voor voettekst 4">
            <a:extLst>
              <a:ext uri="{FF2B5EF4-FFF2-40B4-BE49-F238E27FC236}">
                <a16:creationId xmlns:a16="http://schemas.microsoft.com/office/drawing/2014/main" id="{4CE2AC2B-E4DB-182E-74BE-3C73D4423159}"/>
              </a:ext>
            </a:extLst>
          </p:cNvPr>
          <p:cNvSpPr>
            <a:spLocks noGrp="1"/>
          </p:cNvSpPr>
          <p:nvPr>
            <p:ph type="ftr" sz="quarter" idx="16"/>
          </p:nvPr>
        </p:nvSpPr>
        <p:spPr/>
        <p:txBody>
          <a:bodyPr/>
          <a:lstStyle>
            <a:lvl1pPr>
              <a:defRPr/>
            </a:lvl1pPr>
          </a:lstStyle>
          <a:p>
            <a:pPr>
              <a:defRPr/>
            </a:pPr>
            <a:r>
              <a:rPr lang="nl-NL"/>
              <a:t>Onderwerp van de presentatie</a:t>
            </a:r>
          </a:p>
        </p:txBody>
      </p:sp>
      <p:sp>
        <p:nvSpPr>
          <p:cNvPr id="5" name="Tijdelijke aanduiding voor dianummer 5">
            <a:extLst>
              <a:ext uri="{FF2B5EF4-FFF2-40B4-BE49-F238E27FC236}">
                <a16:creationId xmlns:a16="http://schemas.microsoft.com/office/drawing/2014/main" id="{96D5B5BF-6D11-A47C-5FCC-5EBC896BAD80}"/>
              </a:ext>
            </a:extLst>
          </p:cNvPr>
          <p:cNvSpPr>
            <a:spLocks noGrp="1"/>
          </p:cNvSpPr>
          <p:nvPr>
            <p:ph type="sldNum" sz="quarter" idx="17"/>
          </p:nvPr>
        </p:nvSpPr>
        <p:spPr/>
        <p:txBody>
          <a:bodyPr/>
          <a:lstStyle>
            <a:lvl1pPr>
              <a:defRPr/>
            </a:lvl1pPr>
          </a:lstStyle>
          <a:p>
            <a:fld id="{358A216C-CA55-4E71-9D76-9E91A56DD081}" type="slidenum">
              <a:rPr lang="nl-NL" altLang="nl-NL"/>
              <a:pPr/>
              <a:t>‹nr.›</a:t>
            </a:fld>
            <a:endParaRPr lang="nl-NL" altLang="nl-NL"/>
          </a:p>
        </p:txBody>
      </p:sp>
    </p:spTree>
    <p:extLst>
      <p:ext uri="{BB962C8B-B14F-4D97-AF65-F5344CB8AC3E}">
        <p14:creationId xmlns:p14="http://schemas.microsoft.com/office/powerpoint/2010/main" val="3446420296"/>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grpSp>
        <p:nvGrpSpPr>
          <p:cNvPr id="2" name="Logo">
            <a:extLst>
              <a:ext uri="{FF2B5EF4-FFF2-40B4-BE49-F238E27FC236}">
                <a16:creationId xmlns:a16="http://schemas.microsoft.com/office/drawing/2014/main" id="{F1F8DC89-2E72-13C3-0A5E-FAA7BB499E4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3" name="Vrije vorm: vorm 2">
              <a:extLst>
                <a:ext uri="{FF2B5EF4-FFF2-40B4-BE49-F238E27FC236}">
                  <a16:creationId xmlns:a16="http://schemas.microsoft.com/office/drawing/2014/main" id="{5B99F1C3-1AD8-6D9B-0E14-6CDC8077EE2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anchor="ctr"/>
            <a:lstStyle/>
            <a:p>
              <a:pPr eaLnBrk="1" hangingPunct="1">
                <a:buFontTx/>
                <a:buChar char="-"/>
                <a:defRPr/>
              </a:pPr>
              <a:endParaRPr lang="nl-NL"/>
            </a:p>
          </p:txBody>
        </p:sp>
        <p:sp>
          <p:nvSpPr>
            <p:cNvPr id="4" name="Vrije vorm: vorm 3">
              <a:extLst>
                <a:ext uri="{FF2B5EF4-FFF2-40B4-BE49-F238E27FC236}">
                  <a16:creationId xmlns:a16="http://schemas.microsoft.com/office/drawing/2014/main" id="{741603BB-A40A-5E6D-7527-9E711EC680A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anchor="ctr"/>
            <a:lstStyle/>
            <a:p>
              <a:pPr eaLnBrk="1" hangingPunct="1">
                <a:buFontTx/>
                <a:buChar char="-"/>
                <a:defRPr/>
              </a:pPr>
              <a:endParaRPr lang="nl-NL"/>
            </a:p>
          </p:txBody>
        </p:sp>
        <p:sp>
          <p:nvSpPr>
            <p:cNvPr id="6" name="Vrije vorm: vorm 5">
              <a:extLst>
                <a:ext uri="{FF2B5EF4-FFF2-40B4-BE49-F238E27FC236}">
                  <a16:creationId xmlns:a16="http://schemas.microsoft.com/office/drawing/2014/main" id="{7587EBB3-DFB3-A3CC-6949-1319B734675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anchor="ctr"/>
            <a:lstStyle/>
            <a:p>
              <a:pPr eaLnBrk="1" hangingPunct="1">
                <a:buFontTx/>
                <a:buChar char="-"/>
                <a:defRPr/>
              </a:pPr>
              <a:endParaRPr lang="nl-NL"/>
            </a:p>
          </p:txBody>
        </p:sp>
        <p:sp>
          <p:nvSpPr>
            <p:cNvPr id="7" name="Vrije vorm: vorm 6">
              <a:extLst>
                <a:ext uri="{FF2B5EF4-FFF2-40B4-BE49-F238E27FC236}">
                  <a16:creationId xmlns:a16="http://schemas.microsoft.com/office/drawing/2014/main" id="{36A8B124-44E4-9B52-4324-A74E9BB70B5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anchor="ctr"/>
            <a:lstStyle/>
            <a:p>
              <a:pPr eaLnBrk="1" hangingPunct="1">
                <a:buFontTx/>
                <a:buChar char="-"/>
                <a:defRPr/>
              </a:pPr>
              <a:endParaRPr lang="nl-NL"/>
            </a:p>
          </p:txBody>
        </p:sp>
        <p:sp>
          <p:nvSpPr>
            <p:cNvPr id="8" name="Vrije vorm: vorm 7">
              <a:extLst>
                <a:ext uri="{FF2B5EF4-FFF2-40B4-BE49-F238E27FC236}">
                  <a16:creationId xmlns:a16="http://schemas.microsoft.com/office/drawing/2014/main" id="{E1E622AB-EB5A-54D8-169D-0F2A124304C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anchor="ctr"/>
            <a:lstStyle/>
            <a:p>
              <a:pPr eaLnBrk="1" hangingPunct="1">
                <a:buFontTx/>
                <a:buChar char="-"/>
                <a:defRPr/>
              </a:pPr>
              <a:endParaRPr lang="nl-NL"/>
            </a:p>
          </p:txBody>
        </p:sp>
        <p:sp>
          <p:nvSpPr>
            <p:cNvPr id="9" name="Vrije vorm: vorm 8">
              <a:extLst>
                <a:ext uri="{FF2B5EF4-FFF2-40B4-BE49-F238E27FC236}">
                  <a16:creationId xmlns:a16="http://schemas.microsoft.com/office/drawing/2014/main" id="{A827FE05-943A-CCEA-1BB5-A9A36088C46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anchor="ctr"/>
            <a:lstStyle/>
            <a:p>
              <a:pPr eaLnBrk="1" hangingPunct="1">
                <a:buFontTx/>
                <a:buChar char="-"/>
                <a:defRPr/>
              </a:pPr>
              <a:endParaRPr lang="nl-NL"/>
            </a:p>
          </p:txBody>
        </p:sp>
        <p:sp>
          <p:nvSpPr>
            <p:cNvPr id="10" name="Vrije vorm: vorm 9">
              <a:extLst>
                <a:ext uri="{FF2B5EF4-FFF2-40B4-BE49-F238E27FC236}">
                  <a16:creationId xmlns:a16="http://schemas.microsoft.com/office/drawing/2014/main" id="{47F8815E-5BE6-407B-DBEA-68DE109F92A1}"/>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anchor="ctr"/>
            <a:lstStyle/>
            <a:p>
              <a:pPr eaLnBrk="1" hangingPunct="1">
                <a:buFontTx/>
                <a:buChar char="-"/>
                <a:defRPr/>
              </a:pPr>
              <a:endParaRPr lang="nl-NL"/>
            </a:p>
          </p:txBody>
        </p:sp>
      </p:gr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pPr lvl="0"/>
            <a:r>
              <a:rPr lang="nl-NL" noProof="0"/>
              <a:t>Klik op het pictogram als u een afbeelding wilt toevoegen</a:t>
            </a:r>
          </a:p>
        </p:txBody>
      </p:sp>
      <p:sp>
        <p:nvSpPr>
          <p:cNvPr id="11" name="Tijdelijke aanduiding voor datum 1">
            <a:extLst>
              <a:ext uri="{FF2B5EF4-FFF2-40B4-BE49-F238E27FC236}">
                <a16:creationId xmlns:a16="http://schemas.microsoft.com/office/drawing/2014/main" id="{7AA286CC-D0EE-7733-57F5-3246B25AE7A2}"/>
              </a:ext>
            </a:extLst>
          </p:cNvPr>
          <p:cNvSpPr>
            <a:spLocks noGrp="1"/>
          </p:cNvSpPr>
          <p:nvPr>
            <p:ph type="dt" sz="half" idx="15"/>
          </p:nvPr>
        </p:nvSpPr>
        <p:spPr/>
        <p:txBody>
          <a:bodyPr/>
          <a:lstStyle>
            <a:lvl1pPr>
              <a:defRPr/>
            </a:lvl1pPr>
          </a:lstStyle>
          <a:p>
            <a:pPr>
              <a:defRPr/>
            </a:pPr>
            <a:fld id="{C3B08F28-9DDA-40D1-841A-98A3F79307C8}" type="datetime1">
              <a:rPr lang="nl-NL"/>
              <a:pPr>
                <a:defRPr/>
              </a:pPr>
              <a:t>13-11-2024</a:t>
            </a:fld>
            <a:endParaRPr lang="nl-NL"/>
          </a:p>
        </p:txBody>
      </p:sp>
      <p:sp>
        <p:nvSpPr>
          <p:cNvPr id="12" name="Tijdelijke aanduiding voor voettekst 2">
            <a:extLst>
              <a:ext uri="{FF2B5EF4-FFF2-40B4-BE49-F238E27FC236}">
                <a16:creationId xmlns:a16="http://schemas.microsoft.com/office/drawing/2014/main" id="{4383DC27-643C-683D-57B4-5508158B6675}"/>
              </a:ext>
            </a:extLst>
          </p:cNvPr>
          <p:cNvSpPr>
            <a:spLocks noGrp="1"/>
          </p:cNvSpPr>
          <p:nvPr>
            <p:ph type="ftr" sz="quarter" idx="16"/>
          </p:nvPr>
        </p:nvSpPr>
        <p:spPr/>
        <p:txBody>
          <a:bodyPr/>
          <a:lstStyle>
            <a:lvl1pPr>
              <a:defRPr>
                <a:solidFill>
                  <a:schemeClr val="accent1"/>
                </a:solidFill>
              </a:defRPr>
            </a:lvl1pPr>
          </a:lstStyle>
          <a:p>
            <a:pPr>
              <a:defRPr/>
            </a:pPr>
            <a:r>
              <a:rPr lang="nl-NL"/>
              <a:t>Onderwerp van de presentatie</a:t>
            </a:r>
          </a:p>
        </p:txBody>
      </p:sp>
      <p:sp>
        <p:nvSpPr>
          <p:cNvPr id="13" name="Tijdelijke aanduiding voor dianummer 3">
            <a:extLst>
              <a:ext uri="{FF2B5EF4-FFF2-40B4-BE49-F238E27FC236}">
                <a16:creationId xmlns:a16="http://schemas.microsoft.com/office/drawing/2014/main" id="{A1F6D0C8-5F56-750D-E225-1ED3227DAA0F}"/>
              </a:ext>
            </a:extLst>
          </p:cNvPr>
          <p:cNvSpPr>
            <a:spLocks noGrp="1"/>
          </p:cNvSpPr>
          <p:nvPr>
            <p:ph type="sldNum" sz="quarter" idx="17"/>
          </p:nvPr>
        </p:nvSpPr>
        <p:spPr/>
        <p:txBody>
          <a:bodyPr/>
          <a:lstStyle>
            <a:lvl1pPr>
              <a:defRPr>
                <a:solidFill>
                  <a:schemeClr val="accent1"/>
                </a:solidFill>
              </a:defRPr>
            </a:lvl1pPr>
          </a:lstStyle>
          <a:p>
            <a:fld id="{0885D71C-710B-4EE4-899A-9ACB8C53E2F1}" type="slidenum">
              <a:rPr lang="nl-NL" altLang="nl-NL"/>
              <a:pPr/>
              <a:t>‹nr.›</a:t>
            </a:fld>
            <a:endParaRPr lang="nl-NL" altLang="nl-NL"/>
          </a:p>
        </p:txBody>
      </p:sp>
    </p:spTree>
    <p:extLst>
      <p:ext uri="{BB962C8B-B14F-4D97-AF65-F5344CB8AC3E}">
        <p14:creationId xmlns:p14="http://schemas.microsoft.com/office/powerpoint/2010/main" val="3290634637"/>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grpSp>
        <p:nvGrpSpPr>
          <p:cNvPr id="2" name="Logo">
            <a:extLst>
              <a:ext uri="{FF2B5EF4-FFF2-40B4-BE49-F238E27FC236}">
                <a16:creationId xmlns:a16="http://schemas.microsoft.com/office/drawing/2014/main" id="{C6D50DFF-DF6F-4360-C92C-ED5A4DB16E9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3" name="Vrije vorm: vorm 2">
              <a:extLst>
                <a:ext uri="{FF2B5EF4-FFF2-40B4-BE49-F238E27FC236}">
                  <a16:creationId xmlns:a16="http://schemas.microsoft.com/office/drawing/2014/main" id="{AD9EE629-4F46-BB56-9C85-B9AD87193E6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anchor="ctr"/>
            <a:lstStyle/>
            <a:p>
              <a:pPr eaLnBrk="1" hangingPunct="1">
                <a:buFontTx/>
                <a:buChar char="-"/>
                <a:defRPr/>
              </a:pPr>
              <a:endParaRPr lang="nl-NL"/>
            </a:p>
          </p:txBody>
        </p:sp>
        <p:sp>
          <p:nvSpPr>
            <p:cNvPr id="4" name="Vrije vorm: vorm 3">
              <a:extLst>
                <a:ext uri="{FF2B5EF4-FFF2-40B4-BE49-F238E27FC236}">
                  <a16:creationId xmlns:a16="http://schemas.microsoft.com/office/drawing/2014/main" id="{223CF0C9-AF3A-C641-3A20-60D580413223}"/>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anchor="ctr"/>
            <a:lstStyle/>
            <a:p>
              <a:pPr eaLnBrk="1" hangingPunct="1">
                <a:buFontTx/>
                <a:buChar char="-"/>
                <a:defRPr/>
              </a:pPr>
              <a:endParaRPr lang="nl-NL"/>
            </a:p>
          </p:txBody>
        </p:sp>
        <p:sp>
          <p:nvSpPr>
            <p:cNvPr id="5" name="Vrije vorm: vorm 4">
              <a:extLst>
                <a:ext uri="{FF2B5EF4-FFF2-40B4-BE49-F238E27FC236}">
                  <a16:creationId xmlns:a16="http://schemas.microsoft.com/office/drawing/2014/main" id="{D44A7076-9FEE-EE9E-4B5A-EF8B5DF5F0F9}"/>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anchor="ctr"/>
            <a:lstStyle/>
            <a:p>
              <a:pPr eaLnBrk="1" hangingPunct="1">
                <a:buFontTx/>
                <a:buChar char="-"/>
                <a:defRPr/>
              </a:pPr>
              <a:endParaRPr lang="nl-NL"/>
            </a:p>
          </p:txBody>
        </p:sp>
        <p:sp>
          <p:nvSpPr>
            <p:cNvPr id="6" name="Vrije vorm: vorm 5">
              <a:extLst>
                <a:ext uri="{FF2B5EF4-FFF2-40B4-BE49-F238E27FC236}">
                  <a16:creationId xmlns:a16="http://schemas.microsoft.com/office/drawing/2014/main" id="{ED49D75C-E6F6-104C-88D2-EE945C992E94}"/>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anchor="ctr"/>
            <a:lstStyle/>
            <a:p>
              <a:pPr eaLnBrk="1" hangingPunct="1">
                <a:buFontTx/>
                <a:buChar char="-"/>
                <a:defRPr/>
              </a:pPr>
              <a:endParaRPr lang="nl-NL"/>
            </a:p>
          </p:txBody>
        </p:sp>
        <p:sp>
          <p:nvSpPr>
            <p:cNvPr id="7" name="Vrije vorm: vorm 6">
              <a:extLst>
                <a:ext uri="{FF2B5EF4-FFF2-40B4-BE49-F238E27FC236}">
                  <a16:creationId xmlns:a16="http://schemas.microsoft.com/office/drawing/2014/main" id="{FD82B02E-22E3-CB22-BE51-A8C1D4E817E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anchor="ctr"/>
            <a:lstStyle/>
            <a:p>
              <a:pPr eaLnBrk="1" hangingPunct="1">
                <a:buFontTx/>
                <a:buChar char="-"/>
                <a:defRPr/>
              </a:pPr>
              <a:endParaRPr lang="nl-NL"/>
            </a:p>
          </p:txBody>
        </p:sp>
        <p:sp>
          <p:nvSpPr>
            <p:cNvPr id="9" name="Vrije vorm: vorm 8">
              <a:extLst>
                <a:ext uri="{FF2B5EF4-FFF2-40B4-BE49-F238E27FC236}">
                  <a16:creationId xmlns:a16="http://schemas.microsoft.com/office/drawing/2014/main" id="{9A59FF51-5A34-E56F-F0C9-538A07468407}"/>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anchor="ctr"/>
            <a:lstStyle/>
            <a:p>
              <a:pPr eaLnBrk="1" hangingPunct="1">
                <a:buFontTx/>
                <a:buChar char="-"/>
                <a:defRPr/>
              </a:pPr>
              <a:endParaRPr lang="nl-NL"/>
            </a:p>
          </p:txBody>
        </p:sp>
        <p:sp>
          <p:nvSpPr>
            <p:cNvPr id="10" name="Vrije vorm: vorm 9">
              <a:extLst>
                <a:ext uri="{FF2B5EF4-FFF2-40B4-BE49-F238E27FC236}">
                  <a16:creationId xmlns:a16="http://schemas.microsoft.com/office/drawing/2014/main" id="{7FE5C877-3D6B-FABB-93E7-A068C17E267D}"/>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anchor="ctr"/>
            <a:lstStyle/>
            <a:p>
              <a:pPr eaLnBrk="1" hangingPunct="1">
                <a:buFontTx/>
                <a:buChar char="-"/>
                <a:defRPr/>
              </a:pPr>
              <a:endParaRPr lang="nl-NL"/>
            </a:p>
          </p:txBody>
        </p:sp>
      </p:gr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pPr lvl="0"/>
            <a:r>
              <a:rPr lang="nl-NL" noProof="0"/>
              <a:t>Klik op het pictogram als u media wilt toevoegen</a:t>
            </a:r>
          </a:p>
        </p:txBody>
      </p:sp>
      <p:sp>
        <p:nvSpPr>
          <p:cNvPr id="11" name="Tijdelijke aanduiding voor datum 1">
            <a:extLst>
              <a:ext uri="{FF2B5EF4-FFF2-40B4-BE49-F238E27FC236}">
                <a16:creationId xmlns:a16="http://schemas.microsoft.com/office/drawing/2014/main" id="{214C9E9B-5B83-9FC1-EAEF-AE0F51FFB9FC}"/>
              </a:ext>
            </a:extLst>
          </p:cNvPr>
          <p:cNvSpPr>
            <a:spLocks noGrp="1"/>
          </p:cNvSpPr>
          <p:nvPr>
            <p:ph type="dt" sz="half" idx="17"/>
          </p:nvPr>
        </p:nvSpPr>
        <p:spPr/>
        <p:txBody>
          <a:bodyPr/>
          <a:lstStyle>
            <a:lvl1pPr>
              <a:defRPr/>
            </a:lvl1pPr>
          </a:lstStyle>
          <a:p>
            <a:pPr>
              <a:defRPr/>
            </a:pPr>
            <a:fld id="{A0F5ED8D-F6C4-4DA2-A8BC-0A0516E927E8}" type="datetime1">
              <a:rPr lang="nl-NL"/>
              <a:pPr>
                <a:defRPr/>
              </a:pPr>
              <a:t>13-11-2024</a:t>
            </a:fld>
            <a:endParaRPr lang="nl-NL"/>
          </a:p>
        </p:txBody>
      </p:sp>
      <p:sp>
        <p:nvSpPr>
          <p:cNvPr id="12" name="Tijdelijke aanduiding voor voettekst 2">
            <a:extLst>
              <a:ext uri="{FF2B5EF4-FFF2-40B4-BE49-F238E27FC236}">
                <a16:creationId xmlns:a16="http://schemas.microsoft.com/office/drawing/2014/main" id="{759B467A-1DAA-A9D7-C652-3A3E90E8C105}"/>
              </a:ext>
            </a:extLst>
          </p:cNvPr>
          <p:cNvSpPr>
            <a:spLocks noGrp="1"/>
          </p:cNvSpPr>
          <p:nvPr>
            <p:ph type="ftr" sz="quarter" idx="18"/>
          </p:nvPr>
        </p:nvSpPr>
        <p:spPr/>
        <p:txBody>
          <a:bodyPr/>
          <a:lstStyle>
            <a:lvl1pPr>
              <a:defRPr>
                <a:solidFill>
                  <a:schemeClr val="accent1"/>
                </a:solidFill>
              </a:defRPr>
            </a:lvl1pPr>
          </a:lstStyle>
          <a:p>
            <a:pPr>
              <a:defRPr/>
            </a:pPr>
            <a:r>
              <a:rPr lang="nl-NL"/>
              <a:t>Onderwerp van de presentatie</a:t>
            </a:r>
          </a:p>
        </p:txBody>
      </p:sp>
      <p:sp>
        <p:nvSpPr>
          <p:cNvPr id="13" name="Tijdelijke aanduiding voor dianummer 3">
            <a:extLst>
              <a:ext uri="{FF2B5EF4-FFF2-40B4-BE49-F238E27FC236}">
                <a16:creationId xmlns:a16="http://schemas.microsoft.com/office/drawing/2014/main" id="{0FBCB806-35C6-6E62-9B89-7F961EBCE529}"/>
              </a:ext>
            </a:extLst>
          </p:cNvPr>
          <p:cNvSpPr>
            <a:spLocks noGrp="1"/>
          </p:cNvSpPr>
          <p:nvPr>
            <p:ph type="sldNum" sz="quarter" idx="19"/>
          </p:nvPr>
        </p:nvSpPr>
        <p:spPr/>
        <p:txBody>
          <a:bodyPr/>
          <a:lstStyle>
            <a:lvl1pPr>
              <a:defRPr>
                <a:solidFill>
                  <a:schemeClr val="accent1"/>
                </a:solidFill>
              </a:defRPr>
            </a:lvl1pPr>
          </a:lstStyle>
          <a:p>
            <a:fld id="{479521E9-4B1C-42FE-AF5A-FEB0662ADD86}" type="slidenum">
              <a:rPr lang="nl-NL" altLang="nl-NL"/>
              <a:pPr/>
              <a:t>‹nr.›</a:t>
            </a:fld>
            <a:endParaRPr lang="nl-NL" altLang="nl-NL"/>
          </a:p>
        </p:txBody>
      </p:sp>
    </p:spTree>
    <p:extLst>
      <p:ext uri="{BB962C8B-B14F-4D97-AF65-F5344CB8AC3E}">
        <p14:creationId xmlns:p14="http://schemas.microsoft.com/office/powerpoint/2010/main" val="187709112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5">
            <a:extLst>
              <a:ext uri="{FF2B5EF4-FFF2-40B4-BE49-F238E27FC236}">
                <a16:creationId xmlns:a16="http://schemas.microsoft.com/office/drawing/2014/main" id="{B103AA71-A2E2-2844-2D8F-5BD7F048AB6D}"/>
              </a:ext>
            </a:extLst>
          </p:cNvPr>
          <p:cNvSpPr>
            <a:spLocks noGrp="1" noChangeArrowheads="1"/>
          </p:cNvSpPr>
          <p:nvPr>
            <p:ph type="sldNum" sz="quarter" idx="10"/>
          </p:nvPr>
        </p:nvSpPr>
        <p:spPr>
          <a:ln/>
        </p:spPr>
        <p:txBody>
          <a:bodyPr/>
          <a:lstStyle>
            <a:lvl1pPr>
              <a:defRPr/>
            </a:lvl1pPr>
          </a:lstStyle>
          <a:p>
            <a:fld id="{66C54442-C129-40C7-8C5D-990F297E7490}" type="slidenum">
              <a:rPr lang="en-US" altLang="nl-NL"/>
              <a:pPr/>
              <a:t>‹nr.›</a:t>
            </a:fld>
            <a:endParaRPr lang="en-US" altLang="nl-NL"/>
          </a:p>
        </p:txBody>
      </p:sp>
    </p:spTree>
    <p:extLst>
      <p:ext uri="{BB962C8B-B14F-4D97-AF65-F5344CB8AC3E}">
        <p14:creationId xmlns:p14="http://schemas.microsoft.com/office/powerpoint/2010/main" val="42431171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3" name="Vormentaal">
            <a:extLst>
              <a:ext uri="{FF2B5EF4-FFF2-40B4-BE49-F238E27FC236}">
                <a16:creationId xmlns:a16="http://schemas.microsoft.com/office/drawing/2014/main" id="{C3A06BC9-600D-A326-1469-0BE3FBA1E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4" name="Tijdelijke aanduiding voor datum 2">
            <a:extLst>
              <a:ext uri="{FF2B5EF4-FFF2-40B4-BE49-F238E27FC236}">
                <a16:creationId xmlns:a16="http://schemas.microsoft.com/office/drawing/2014/main" id="{B2EAF3A7-D0D4-3D35-8C38-EFC911DFEAB3}"/>
              </a:ext>
            </a:extLst>
          </p:cNvPr>
          <p:cNvSpPr>
            <a:spLocks noGrp="1"/>
          </p:cNvSpPr>
          <p:nvPr>
            <p:ph type="dt" sz="half" idx="10"/>
          </p:nvPr>
        </p:nvSpPr>
        <p:spPr/>
        <p:txBody>
          <a:bodyPr/>
          <a:lstStyle>
            <a:lvl1pPr>
              <a:defRPr/>
            </a:lvl1pPr>
          </a:lstStyle>
          <a:p>
            <a:pPr>
              <a:defRPr/>
            </a:pPr>
            <a:fld id="{85ADEE28-C84D-41D1-9F14-63FF13F527E5}" type="datetime1">
              <a:rPr lang="nl-NL"/>
              <a:pPr>
                <a:defRPr/>
              </a:pPr>
              <a:t>13-11-2024</a:t>
            </a:fld>
            <a:endParaRPr lang="nl-NL"/>
          </a:p>
        </p:txBody>
      </p:sp>
      <p:sp>
        <p:nvSpPr>
          <p:cNvPr id="5" name="Tijdelijke aanduiding voor voettekst 3">
            <a:extLst>
              <a:ext uri="{FF2B5EF4-FFF2-40B4-BE49-F238E27FC236}">
                <a16:creationId xmlns:a16="http://schemas.microsoft.com/office/drawing/2014/main" id="{F6239086-DCFD-6E1F-933C-C7173D69BAC5}"/>
              </a:ext>
            </a:extLst>
          </p:cNvPr>
          <p:cNvSpPr>
            <a:spLocks noGrp="1"/>
          </p:cNvSpPr>
          <p:nvPr>
            <p:ph type="ftr" sz="quarter" idx="11"/>
          </p:nvPr>
        </p:nvSpPr>
        <p:spPr/>
        <p:txBody>
          <a:bodyPr/>
          <a:lstStyle>
            <a:lvl1pPr>
              <a:defRPr/>
            </a:lvl1pPr>
          </a:lstStyle>
          <a:p>
            <a:pPr>
              <a:defRPr/>
            </a:pPr>
            <a:r>
              <a:rPr lang="nl-NL"/>
              <a:t>Onderwerp van de presentatie</a:t>
            </a:r>
          </a:p>
        </p:txBody>
      </p:sp>
      <p:sp>
        <p:nvSpPr>
          <p:cNvPr id="6" name="Tijdelijke aanduiding voor dianummer 4">
            <a:extLst>
              <a:ext uri="{FF2B5EF4-FFF2-40B4-BE49-F238E27FC236}">
                <a16:creationId xmlns:a16="http://schemas.microsoft.com/office/drawing/2014/main" id="{B03078DA-3BD1-67F7-97AF-DF21A2A4981D}"/>
              </a:ext>
            </a:extLst>
          </p:cNvPr>
          <p:cNvSpPr>
            <a:spLocks noGrp="1"/>
          </p:cNvSpPr>
          <p:nvPr>
            <p:ph type="sldNum" sz="quarter" idx="12"/>
          </p:nvPr>
        </p:nvSpPr>
        <p:spPr/>
        <p:txBody>
          <a:bodyPr/>
          <a:lstStyle>
            <a:lvl1pPr>
              <a:defRPr/>
            </a:lvl1pPr>
          </a:lstStyle>
          <a:p>
            <a:fld id="{2192D243-23A6-44F0-87D0-24C0D081FCCB}" type="slidenum">
              <a:rPr lang="nl-NL" altLang="nl-NL"/>
              <a:pPr/>
              <a:t>‹nr.›</a:t>
            </a:fld>
            <a:endParaRPr lang="nl-NL" altLang="nl-NL"/>
          </a:p>
        </p:txBody>
      </p:sp>
    </p:spTree>
    <p:extLst>
      <p:ext uri="{BB962C8B-B14F-4D97-AF65-F5344CB8AC3E}">
        <p14:creationId xmlns:p14="http://schemas.microsoft.com/office/powerpoint/2010/main" val="24751263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A40FF6D-1E71-6D7C-FEAC-B955DECEE7DD}"/>
              </a:ext>
            </a:extLst>
          </p:cNvPr>
          <p:cNvSpPr>
            <a:spLocks noGrp="1"/>
          </p:cNvSpPr>
          <p:nvPr>
            <p:ph type="dt" sz="half" idx="10"/>
          </p:nvPr>
        </p:nvSpPr>
        <p:spPr/>
        <p:txBody>
          <a:bodyPr/>
          <a:lstStyle>
            <a:lvl1pPr>
              <a:defRPr>
                <a:solidFill>
                  <a:srgbClr val="E6E6E6"/>
                </a:solidFill>
              </a:defRPr>
            </a:lvl1pPr>
          </a:lstStyle>
          <a:p>
            <a:pPr>
              <a:defRPr/>
            </a:pPr>
            <a:fld id="{DE2B562C-BEB5-4697-A120-2DF11DEC7F4A}" type="datetime1">
              <a:rPr lang="nl-NL"/>
              <a:pPr>
                <a:defRPr/>
              </a:pPr>
              <a:t>13-11-2024</a:t>
            </a:fld>
            <a:endParaRPr lang="en-GB"/>
          </a:p>
        </p:txBody>
      </p:sp>
      <p:sp>
        <p:nvSpPr>
          <p:cNvPr id="3" name="Tijdelijke aanduiding voor voettekst 2">
            <a:extLst>
              <a:ext uri="{FF2B5EF4-FFF2-40B4-BE49-F238E27FC236}">
                <a16:creationId xmlns:a16="http://schemas.microsoft.com/office/drawing/2014/main" id="{ED4ED028-65F5-87E0-44A7-17DCE20E9E21}"/>
              </a:ext>
            </a:extLst>
          </p:cNvPr>
          <p:cNvSpPr>
            <a:spLocks noGrp="1"/>
          </p:cNvSpPr>
          <p:nvPr>
            <p:ph type="ftr" sz="quarter" idx="11"/>
          </p:nvPr>
        </p:nvSpPr>
        <p:spPr>
          <a:xfrm>
            <a:off x="720725" y="7019925"/>
            <a:ext cx="5295900" cy="215900"/>
          </a:xfrm>
        </p:spPr>
        <p:txBody>
          <a:bodyPr/>
          <a:lstStyle>
            <a:lvl1pPr>
              <a:defRPr>
                <a:solidFill>
                  <a:srgbClr val="E6E6E6"/>
                </a:solidFill>
              </a:defRPr>
            </a:lvl1pPr>
          </a:lstStyle>
          <a:p>
            <a:pPr>
              <a:defRPr/>
            </a:pPr>
            <a:r>
              <a:rPr lang="en-GB"/>
              <a:t>Onderwerp van de presentatie</a:t>
            </a:r>
          </a:p>
        </p:txBody>
      </p:sp>
      <p:sp>
        <p:nvSpPr>
          <p:cNvPr id="4" name="Tijdelijke aanduiding voor dianummer 3">
            <a:extLst>
              <a:ext uri="{FF2B5EF4-FFF2-40B4-BE49-F238E27FC236}">
                <a16:creationId xmlns:a16="http://schemas.microsoft.com/office/drawing/2014/main" id="{B6D5D2D4-5182-A243-CA22-8E6EA53B256D}"/>
              </a:ext>
            </a:extLst>
          </p:cNvPr>
          <p:cNvSpPr>
            <a:spLocks noGrp="1"/>
          </p:cNvSpPr>
          <p:nvPr>
            <p:ph type="sldNum" sz="quarter" idx="12"/>
          </p:nvPr>
        </p:nvSpPr>
        <p:spPr>
          <a:xfrm>
            <a:off x="371475" y="7019925"/>
            <a:ext cx="312738" cy="215900"/>
          </a:xfrm>
        </p:spPr>
        <p:txBody>
          <a:bodyPr/>
          <a:lstStyle>
            <a:lvl1pPr>
              <a:defRPr>
                <a:solidFill>
                  <a:srgbClr val="E6E6E6"/>
                </a:solidFill>
              </a:defRPr>
            </a:lvl1pPr>
          </a:lstStyle>
          <a:p>
            <a:fld id="{6FDA87D3-8EDB-401D-8F63-3DEF85A72511}" type="slidenum">
              <a:rPr lang="en-GB" altLang="nl-NL"/>
              <a:pPr/>
              <a:t>‹nr.›</a:t>
            </a:fld>
            <a:endParaRPr lang="en-GB" altLang="nl-NL"/>
          </a:p>
        </p:txBody>
      </p:sp>
    </p:spTree>
    <p:extLst>
      <p:ext uri="{BB962C8B-B14F-4D97-AF65-F5344CB8AC3E}">
        <p14:creationId xmlns:p14="http://schemas.microsoft.com/office/powerpoint/2010/main" val="2012018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rgbClr val="B1B8B8"/>
        </a:solidFill>
        <a:effectLst/>
      </p:bgPr>
    </p:bg>
    <p:spTree>
      <p:nvGrpSpPr>
        <p:cNvPr id="1" name=""/>
        <p:cNvGrpSpPr/>
        <p:nvPr/>
      </p:nvGrpSpPr>
      <p:grpSpPr>
        <a:xfrm>
          <a:off x="0" y="0"/>
          <a:ext cx="0" cy="0"/>
          <a:chOff x="0" y="0"/>
          <a:chExt cx="0" cy="0"/>
        </a:xfrm>
      </p:grpSpPr>
      <p:pic>
        <p:nvPicPr>
          <p:cNvPr id="2" name="Afbeelding 17">
            <a:extLst>
              <a:ext uri="{FF2B5EF4-FFF2-40B4-BE49-F238E27FC236}">
                <a16:creationId xmlns:a16="http://schemas.microsoft.com/office/drawing/2014/main" id="{AC8010B0-CCBB-6F91-931C-4108D7CCC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8">
            <a:extLst>
              <a:ext uri="{FF2B5EF4-FFF2-40B4-BE49-F238E27FC236}">
                <a16:creationId xmlns:a16="http://schemas.microsoft.com/office/drawing/2014/main" id="{234F26FD-936D-A8CD-0B57-D6A6A5C88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2667000"/>
            <a:ext cx="4762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59291"/>
            <a:ext cx="11449049" cy="1160403"/>
          </a:xfrm>
        </p:spPr>
        <p:txBody>
          <a:bodyPr/>
          <a:lstStyle>
            <a:lvl1pPr>
              <a:defRPr>
                <a:solidFill>
                  <a:srgbClr val="E6E6E6"/>
                </a:solidFill>
              </a:defRPr>
            </a:lvl1pPr>
          </a:lstStyle>
          <a:p>
            <a:r>
              <a:rPr lang="nl-NL"/>
              <a:t>Klik om stijl te bewerken</a:t>
            </a:r>
            <a:endParaRPr lang="en-GB"/>
          </a:p>
        </p:txBody>
      </p:sp>
      <p:sp>
        <p:nvSpPr>
          <p:cNvPr id="4" name="Tijdelijke aanduiding voor datum 6">
            <a:extLst>
              <a:ext uri="{FF2B5EF4-FFF2-40B4-BE49-F238E27FC236}">
                <a16:creationId xmlns:a16="http://schemas.microsoft.com/office/drawing/2014/main" id="{F6B24F9B-0453-9B39-4B8D-F1EF6BB5533C}"/>
              </a:ext>
            </a:extLst>
          </p:cNvPr>
          <p:cNvSpPr>
            <a:spLocks noGrp="1"/>
          </p:cNvSpPr>
          <p:nvPr>
            <p:ph type="dt" sz="half" idx="10"/>
          </p:nvPr>
        </p:nvSpPr>
        <p:spPr/>
        <p:txBody>
          <a:bodyPr/>
          <a:lstStyle>
            <a:lvl1pPr>
              <a:defRPr>
                <a:solidFill>
                  <a:srgbClr val="E6E6E6"/>
                </a:solidFill>
              </a:defRPr>
            </a:lvl1pPr>
          </a:lstStyle>
          <a:p>
            <a:pPr>
              <a:defRPr/>
            </a:pPr>
            <a:fld id="{44AD5B3A-7BD8-4731-8ED5-4BBB3553AA3E}" type="datetime1">
              <a:rPr lang="nl-NL"/>
              <a:pPr>
                <a:defRPr/>
              </a:pPr>
              <a:t>13-11-2024</a:t>
            </a:fld>
            <a:endParaRPr lang="en-GB"/>
          </a:p>
        </p:txBody>
      </p:sp>
      <p:sp>
        <p:nvSpPr>
          <p:cNvPr id="5" name="Tijdelijke aanduiding voor voettekst 7">
            <a:extLst>
              <a:ext uri="{FF2B5EF4-FFF2-40B4-BE49-F238E27FC236}">
                <a16:creationId xmlns:a16="http://schemas.microsoft.com/office/drawing/2014/main" id="{D27211C9-4D9D-0836-7017-CC405FEA8FD7}"/>
              </a:ext>
            </a:extLst>
          </p:cNvPr>
          <p:cNvSpPr>
            <a:spLocks noGrp="1"/>
          </p:cNvSpPr>
          <p:nvPr>
            <p:ph type="ftr" sz="quarter" idx="11"/>
          </p:nvPr>
        </p:nvSpPr>
        <p:spPr>
          <a:xfrm>
            <a:off x="720725" y="7019925"/>
            <a:ext cx="5295900" cy="215900"/>
          </a:xfrm>
        </p:spPr>
        <p:txBody>
          <a:bodyPr/>
          <a:lstStyle>
            <a:lvl1pPr>
              <a:defRPr>
                <a:solidFill>
                  <a:srgbClr val="E6E6E6"/>
                </a:solidFill>
              </a:defRPr>
            </a:lvl1pPr>
          </a:lstStyle>
          <a:p>
            <a:pPr>
              <a:defRPr/>
            </a:pPr>
            <a:r>
              <a:rPr lang="en-GB"/>
              <a:t>Onderwerp van de presentatie</a:t>
            </a:r>
          </a:p>
        </p:txBody>
      </p:sp>
      <p:sp>
        <p:nvSpPr>
          <p:cNvPr id="7" name="Tijdelijke aanduiding voor dianummer 8">
            <a:extLst>
              <a:ext uri="{FF2B5EF4-FFF2-40B4-BE49-F238E27FC236}">
                <a16:creationId xmlns:a16="http://schemas.microsoft.com/office/drawing/2014/main" id="{7A447F3A-49FE-C750-E70A-E77A55FC82B9}"/>
              </a:ext>
            </a:extLst>
          </p:cNvPr>
          <p:cNvSpPr>
            <a:spLocks noGrp="1"/>
          </p:cNvSpPr>
          <p:nvPr>
            <p:ph type="sldNum" sz="quarter" idx="12"/>
          </p:nvPr>
        </p:nvSpPr>
        <p:spPr>
          <a:xfrm>
            <a:off x="371475" y="7019925"/>
            <a:ext cx="312738" cy="215900"/>
          </a:xfrm>
        </p:spPr>
        <p:txBody>
          <a:bodyPr/>
          <a:lstStyle>
            <a:lvl1pPr>
              <a:defRPr>
                <a:solidFill>
                  <a:srgbClr val="E6E6E6"/>
                </a:solidFill>
              </a:defRPr>
            </a:lvl1pPr>
          </a:lstStyle>
          <a:p>
            <a:fld id="{B0438F16-7C60-474F-8A32-2699DDE174EE}" type="slidenum">
              <a:rPr lang="en-GB" altLang="nl-NL"/>
              <a:pPr/>
              <a:t>‹nr.›</a:t>
            </a:fld>
            <a:endParaRPr lang="en-GB" altLang="nl-NL"/>
          </a:p>
        </p:txBody>
      </p:sp>
    </p:spTree>
    <p:extLst>
      <p:ext uri="{BB962C8B-B14F-4D97-AF65-F5344CB8AC3E}">
        <p14:creationId xmlns:p14="http://schemas.microsoft.com/office/powerpoint/2010/main" val="4102384756"/>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rgbClr val="B1B8B8"/>
        </a:solidFill>
        <a:effectLst/>
      </p:bgPr>
    </p:bg>
    <p:spTree>
      <p:nvGrpSpPr>
        <p:cNvPr id="1" name=""/>
        <p:cNvGrpSpPr/>
        <p:nvPr/>
      </p:nvGrpSpPr>
      <p:grpSpPr>
        <a:xfrm>
          <a:off x="0" y="0"/>
          <a:ext cx="0" cy="0"/>
          <a:chOff x="0" y="0"/>
          <a:chExt cx="0" cy="0"/>
        </a:xfrm>
      </p:grpSpPr>
      <p:pic>
        <p:nvPicPr>
          <p:cNvPr id="2" name="Afbeelding 17">
            <a:extLst>
              <a:ext uri="{FF2B5EF4-FFF2-40B4-BE49-F238E27FC236}">
                <a16:creationId xmlns:a16="http://schemas.microsoft.com/office/drawing/2014/main" id="{9D32A441-CC60-B509-EB55-67BF89365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2590801" y="2861100"/>
            <a:ext cx="7010400" cy="1160403"/>
          </a:xfrm>
        </p:spPr>
        <p:txBody>
          <a:bodyPr anchor="ctr"/>
          <a:lstStyle>
            <a:lvl1pPr algn="ctr">
              <a:defRPr sz="4800">
                <a:solidFill>
                  <a:schemeClr val="tx1"/>
                </a:solidFill>
              </a:defRPr>
            </a:lvl1pPr>
          </a:lstStyle>
          <a:p>
            <a:r>
              <a:rPr lang="nl-NL"/>
              <a:t>Klik om stijl te bewerken</a:t>
            </a:r>
            <a:endParaRPr lang="en-GB"/>
          </a:p>
        </p:txBody>
      </p:sp>
      <p:sp>
        <p:nvSpPr>
          <p:cNvPr id="3" name="Tijdelijke aanduiding voor datum 6">
            <a:extLst>
              <a:ext uri="{FF2B5EF4-FFF2-40B4-BE49-F238E27FC236}">
                <a16:creationId xmlns:a16="http://schemas.microsoft.com/office/drawing/2014/main" id="{9325D0FD-1B4A-F799-418C-B09E349D11E2}"/>
              </a:ext>
            </a:extLst>
          </p:cNvPr>
          <p:cNvSpPr>
            <a:spLocks noGrp="1"/>
          </p:cNvSpPr>
          <p:nvPr>
            <p:ph type="dt" sz="half" idx="10"/>
          </p:nvPr>
        </p:nvSpPr>
        <p:spPr/>
        <p:txBody>
          <a:bodyPr/>
          <a:lstStyle>
            <a:lvl1pPr>
              <a:defRPr>
                <a:solidFill>
                  <a:srgbClr val="E6E6E6"/>
                </a:solidFill>
              </a:defRPr>
            </a:lvl1pPr>
          </a:lstStyle>
          <a:p>
            <a:pPr>
              <a:defRPr/>
            </a:pPr>
            <a:fld id="{D9743D92-A690-4908-AD98-78EF0CC9765A}" type="datetime1">
              <a:rPr lang="nl-NL"/>
              <a:pPr>
                <a:defRPr/>
              </a:pPr>
              <a:t>13-11-2024</a:t>
            </a:fld>
            <a:endParaRPr lang="en-GB"/>
          </a:p>
        </p:txBody>
      </p:sp>
      <p:sp>
        <p:nvSpPr>
          <p:cNvPr id="4" name="Tijdelijke aanduiding voor voettekst 7">
            <a:extLst>
              <a:ext uri="{FF2B5EF4-FFF2-40B4-BE49-F238E27FC236}">
                <a16:creationId xmlns:a16="http://schemas.microsoft.com/office/drawing/2014/main" id="{EE77FEED-F318-42BF-CAAB-8B5DB1DE01A6}"/>
              </a:ext>
            </a:extLst>
          </p:cNvPr>
          <p:cNvSpPr>
            <a:spLocks noGrp="1"/>
          </p:cNvSpPr>
          <p:nvPr>
            <p:ph type="ftr" sz="quarter" idx="11"/>
          </p:nvPr>
        </p:nvSpPr>
        <p:spPr>
          <a:xfrm>
            <a:off x="720725" y="7019925"/>
            <a:ext cx="5295900" cy="215900"/>
          </a:xfrm>
        </p:spPr>
        <p:txBody>
          <a:bodyPr/>
          <a:lstStyle>
            <a:lvl1pPr>
              <a:defRPr>
                <a:solidFill>
                  <a:srgbClr val="E6E6E6"/>
                </a:solidFill>
              </a:defRPr>
            </a:lvl1pPr>
          </a:lstStyle>
          <a:p>
            <a:pPr>
              <a:defRPr/>
            </a:pPr>
            <a:r>
              <a:rPr lang="en-GB"/>
              <a:t>Onderwerp van de presentatie</a:t>
            </a:r>
          </a:p>
        </p:txBody>
      </p:sp>
      <p:sp>
        <p:nvSpPr>
          <p:cNvPr id="5" name="Tijdelijke aanduiding voor dianummer 8">
            <a:extLst>
              <a:ext uri="{FF2B5EF4-FFF2-40B4-BE49-F238E27FC236}">
                <a16:creationId xmlns:a16="http://schemas.microsoft.com/office/drawing/2014/main" id="{26F4A103-F507-B121-E512-CE6EE5E2D100}"/>
              </a:ext>
            </a:extLst>
          </p:cNvPr>
          <p:cNvSpPr>
            <a:spLocks noGrp="1"/>
          </p:cNvSpPr>
          <p:nvPr>
            <p:ph type="sldNum" sz="quarter" idx="12"/>
          </p:nvPr>
        </p:nvSpPr>
        <p:spPr>
          <a:xfrm>
            <a:off x="371475" y="7019925"/>
            <a:ext cx="312738" cy="215900"/>
          </a:xfrm>
        </p:spPr>
        <p:txBody>
          <a:bodyPr/>
          <a:lstStyle>
            <a:lvl1pPr>
              <a:defRPr>
                <a:solidFill>
                  <a:srgbClr val="E6E6E6"/>
                </a:solidFill>
              </a:defRPr>
            </a:lvl1pPr>
          </a:lstStyle>
          <a:p>
            <a:fld id="{44EA85DF-75DC-4B1D-83B1-D6E68473A918}" type="slidenum">
              <a:rPr lang="en-GB" altLang="nl-NL"/>
              <a:pPr/>
              <a:t>‹nr.›</a:t>
            </a:fld>
            <a:endParaRPr lang="en-GB" altLang="nl-NL"/>
          </a:p>
        </p:txBody>
      </p:sp>
    </p:spTree>
    <p:extLst>
      <p:ext uri="{BB962C8B-B14F-4D97-AF65-F5344CB8AC3E}">
        <p14:creationId xmlns:p14="http://schemas.microsoft.com/office/powerpoint/2010/main" val="688161312"/>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grpSp>
        <p:nvGrpSpPr>
          <p:cNvPr id="2" name="Groep 17">
            <a:extLst>
              <a:ext uri="{FF2B5EF4-FFF2-40B4-BE49-F238E27FC236}">
                <a16:creationId xmlns:a16="http://schemas.microsoft.com/office/drawing/2014/main" id="{E349F778-D46B-C258-CA33-6BE1373CC8C5}"/>
              </a:ext>
            </a:extLst>
          </p:cNvPr>
          <p:cNvGrpSpPr>
            <a:grpSpLocks/>
          </p:cNvGrpSpPr>
          <p:nvPr/>
        </p:nvGrpSpPr>
        <p:grpSpPr bwMode="auto">
          <a:xfrm>
            <a:off x="371475" y="1700213"/>
            <a:ext cx="4703763" cy="4845050"/>
            <a:chOff x="371475" y="1700213"/>
            <a:chExt cx="4703444" cy="4844910"/>
          </a:xfrm>
        </p:grpSpPr>
        <p:sp>
          <p:nvSpPr>
            <p:cNvPr id="3" name="Rechthoek 2">
              <a:extLst>
                <a:ext uri="{FF2B5EF4-FFF2-40B4-BE49-F238E27FC236}">
                  <a16:creationId xmlns:a16="http://schemas.microsoft.com/office/drawing/2014/main" id="{E1BD652F-BC34-976E-E8FD-5F008FF73B73}"/>
                </a:ext>
              </a:extLst>
            </p:cNvPr>
            <p:cNvSpPr>
              <a:spLocks noChangeArrowheads="1"/>
            </p:cNvSpPr>
            <p:nvPr userDrawn="1"/>
          </p:nvSpPr>
          <p:spPr bwMode="auto">
            <a:xfrm>
              <a:off x="388937" y="1700213"/>
              <a:ext cx="3176372" cy="19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lnSpc>
                  <a:spcPct val="80000"/>
                </a:lnSpc>
                <a:buFontTx/>
                <a:buNone/>
                <a:defRPr/>
              </a:pPr>
              <a:r>
                <a:rPr lang="nl-NL" altLang="nl-NL" sz="1400" b="1">
                  <a:solidFill>
                    <a:schemeClr val="accent2"/>
                  </a:solidFill>
                  <a:latin typeface="Arial Black" panose="020B0A04020102020204" pitchFamily="34" charset="0"/>
                  <a:cs typeface="Segoe UI Light" panose="020B0502040204020203" pitchFamily="34" charset="0"/>
                </a:rPr>
                <a:t>Tekst stijlen</a:t>
              </a:r>
            </a:p>
          </p:txBody>
        </p:sp>
        <p:cxnSp>
          <p:nvCxnSpPr>
            <p:cNvPr id="4" name="Rechte verbindingslijn 19">
              <a:extLst>
                <a:ext uri="{FF2B5EF4-FFF2-40B4-BE49-F238E27FC236}">
                  <a16:creationId xmlns:a16="http://schemas.microsoft.com/office/drawing/2014/main" id="{912FDEAD-8990-7704-BE87-DCC395DDA78E}"/>
                </a:ext>
              </a:extLst>
            </p:cNvPr>
            <p:cNvCxnSpPr>
              <a:cxnSpLocks/>
            </p:cNvCxnSpPr>
            <p:nvPr userDrawn="1"/>
          </p:nvCxnSpPr>
          <p:spPr bwMode="auto">
            <a:xfrm>
              <a:off x="389676" y="1941848"/>
              <a:ext cx="4685243" cy="0"/>
            </a:xfrm>
            <a:prstGeom prst="line">
              <a:avLst/>
            </a:prstGeom>
            <a:noFill/>
            <a:ln w="3175" algn="ctr">
              <a:solidFill>
                <a:schemeClr val="accent2"/>
              </a:solidFill>
              <a:round/>
              <a:headEnd/>
              <a:tailEnd/>
            </a:ln>
            <a:extLst>
              <a:ext uri="{909E8E84-426E-40DD-AFC4-6F175D3DCCD1}">
                <a14:hiddenFill xmlns:a14="http://schemas.microsoft.com/office/drawing/2010/main">
                  <a:noFill/>
                </a14:hiddenFill>
              </a:ext>
            </a:extLst>
          </p:spPr>
        </p:cxnSp>
        <p:grpSp>
          <p:nvGrpSpPr>
            <p:cNvPr id="5" name="Groep 20">
              <a:extLst>
                <a:ext uri="{FF2B5EF4-FFF2-40B4-BE49-F238E27FC236}">
                  <a16:creationId xmlns:a16="http://schemas.microsoft.com/office/drawing/2014/main" id="{EFC826AC-9891-3744-B77F-A78421FF9AC9}"/>
                </a:ext>
              </a:extLst>
            </p:cNvPr>
            <p:cNvGrpSpPr>
              <a:grpSpLocks/>
            </p:cNvGrpSpPr>
            <p:nvPr userDrawn="1"/>
          </p:nvGrpSpPr>
          <p:grpSpPr bwMode="auto">
            <a:xfrm>
              <a:off x="371475" y="2048192"/>
              <a:ext cx="2933825" cy="558875"/>
              <a:chOff x="-3419346" y="368233"/>
              <a:chExt cx="3904920" cy="743862"/>
            </a:xfrm>
          </p:grpSpPr>
          <p:sp>
            <p:nvSpPr>
              <p:cNvPr id="18" name="Rechthoek 17">
                <a:extLst>
                  <a:ext uri="{FF2B5EF4-FFF2-40B4-BE49-F238E27FC236}">
                    <a16:creationId xmlns:a16="http://schemas.microsoft.com/office/drawing/2014/main" id="{2E32E5A6-3457-78B1-757B-EFB991348FE6}"/>
                  </a:ext>
                </a:extLst>
              </p:cNvPr>
              <p:cNvSpPr/>
              <p:nvPr userDrawn="1"/>
            </p:nvSpPr>
            <p:spPr>
              <a:xfrm>
                <a:off x="-3294689" y="367798"/>
                <a:ext cx="433127" cy="245096"/>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buFontTx/>
                  <a:buChar char="-"/>
                  <a:defRPr/>
                </a:pPr>
                <a:r>
                  <a:rPr lang="nl-NL" sz="800">
                    <a:solidFill>
                      <a:srgbClr val="C00000"/>
                    </a:solidFill>
                    <a:cs typeface="Arial" panose="020B0604020202020204" pitchFamily="34" charset="0"/>
                  </a:rPr>
                  <a:t>Home</a:t>
                </a:r>
              </a:p>
            </p:txBody>
          </p:sp>
          <p:cxnSp>
            <p:nvCxnSpPr>
              <p:cNvPr id="19" name="Rechte verbindingslijn 18">
                <a:extLst>
                  <a:ext uri="{FF2B5EF4-FFF2-40B4-BE49-F238E27FC236}">
                    <a16:creationId xmlns:a16="http://schemas.microsoft.com/office/drawing/2014/main" id="{995A000E-1716-CBA6-F868-47B1564B50A3}"/>
                  </a:ext>
                </a:extLst>
              </p:cNvPr>
              <p:cNvCxnSpPr>
                <a:cxnSpLocks/>
              </p:cNvCxnSpPr>
              <p:nvPr userDrawn="1"/>
            </p:nvCxnSpPr>
            <p:spPr>
              <a:xfrm>
                <a:off x="-2861562" y="612894"/>
                <a:ext cx="1373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7B14A65B-05A2-6D80-BB2B-DD5078B267FC}"/>
                  </a:ext>
                </a:extLst>
              </p:cNvPr>
              <p:cNvCxnSpPr>
                <a:cxnSpLocks/>
              </p:cNvCxnSpPr>
              <p:nvPr userDrawn="1"/>
            </p:nvCxnSpPr>
            <p:spPr>
              <a:xfrm>
                <a:off x="-3419346" y="612894"/>
                <a:ext cx="13522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hthoek 20">
                <a:extLst>
                  <a:ext uri="{FF2B5EF4-FFF2-40B4-BE49-F238E27FC236}">
                    <a16:creationId xmlns:a16="http://schemas.microsoft.com/office/drawing/2014/main" id="{B83AE7D3-74EF-A220-BEE6-93995DA28C1B}"/>
                  </a:ext>
                </a:extLst>
              </p:cNvPr>
              <p:cNvSpPr/>
              <p:nvPr userDrawn="1"/>
            </p:nvSpPr>
            <p:spPr>
              <a:xfrm>
                <a:off x="-3288351" y="589653"/>
                <a:ext cx="420452" cy="63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grpSp>
            <p:nvGrpSpPr>
              <p:cNvPr id="22" name="Groep 37">
                <a:extLst>
                  <a:ext uri="{FF2B5EF4-FFF2-40B4-BE49-F238E27FC236}">
                    <a16:creationId xmlns:a16="http://schemas.microsoft.com/office/drawing/2014/main" id="{1BCCC48C-A39F-BD71-63D6-8A301E743E41}"/>
                  </a:ext>
                </a:extLst>
              </p:cNvPr>
              <p:cNvGrpSpPr>
                <a:grpSpLocks/>
              </p:cNvGrpSpPr>
              <p:nvPr userDrawn="1"/>
            </p:nvGrpSpPr>
            <p:grpSpPr bwMode="auto">
              <a:xfrm>
                <a:off x="-3002834" y="720303"/>
                <a:ext cx="182598" cy="143759"/>
                <a:chOff x="-3310843" y="700986"/>
                <a:chExt cx="182598" cy="143759"/>
              </a:xfrm>
            </p:grpSpPr>
            <p:grpSp>
              <p:nvGrpSpPr>
                <p:cNvPr id="61" name="Groep 76">
                  <a:extLst>
                    <a:ext uri="{FF2B5EF4-FFF2-40B4-BE49-F238E27FC236}">
                      <a16:creationId xmlns:a16="http://schemas.microsoft.com/office/drawing/2014/main" id="{0F0BA8CD-D342-D691-3A1C-9EA1B1B6C208}"/>
                    </a:ext>
                  </a:extLst>
                </p:cNvPr>
                <p:cNvGrpSpPr>
                  <a:grpSpLocks/>
                </p:cNvGrpSpPr>
                <p:nvPr userDrawn="1"/>
              </p:nvGrpSpPr>
              <p:grpSpPr bwMode="auto">
                <a:xfrm>
                  <a:off x="-3310843" y="700986"/>
                  <a:ext cx="182598" cy="143759"/>
                  <a:chOff x="-3310843" y="700986"/>
                  <a:chExt cx="182598" cy="143759"/>
                </a:xfrm>
              </p:grpSpPr>
              <p:cxnSp>
                <p:nvCxnSpPr>
                  <p:cNvPr id="65" name="Rechte verbindingslijn 80">
                    <a:extLst>
                      <a:ext uri="{FF2B5EF4-FFF2-40B4-BE49-F238E27FC236}">
                        <a16:creationId xmlns:a16="http://schemas.microsoft.com/office/drawing/2014/main" id="{174CBD5F-D19E-C745-EB9B-7F0D91F34CD8}"/>
                      </a:ext>
                    </a:extLst>
                  </p:cNvPr>
                  <p:cNvCxnSpPr>
                    <a:cxnSpLocks noChangeShapeType="1"/>
                  </p:cNvCxnSpPr>
                  <p:nvPr userDrawn="1"/>
                </p:nvCxnSpPr>
                <p:spPr bwMode="auto">
                  <a:xfrm>
                    <a:off x="-3310843"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66" name="Rechte verbindingslijn 81">
                    <a:extLst>
                      <a:ext uri="{FF2B5EF4-FFF2-40B4-BE49-F238E27FC236}">
                        <a16:creationId xmlns:a16="http://schemas.microsoft.com/office/drawing/2014/main" id="{DFD7FF1E-44DF-0890-496D-58D5650DA97A}"/>
                      </a:ext>
                    </a:extLst>
                  </p:cNvPr>
                  <p:cNvCxnSpPr>
                    <a:cxnSpLocks noChangeShapeType="1"/>
                  </p:cNvCxnSpPr>
                  <p:nvPr userDrawn="1"/>
                </p:nvCxnSpPr>
                <p:spPr bwMode="auto">
                  <a:xfrm>
                    <a:off x="-3310843"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67" name="Rechte verbindingslijn 82">
                    <a:extLst>
                      <a:ext uri="{FF2B5EF4-FFF2-40B4-BE49-F238E27FC236}">
                        <a16:creationId xmlns:a16="http://schemas.microsoft.com/office/drawing/2014/main" id="{A3A58803-4E0F-EE34-05B7-B25D49BE8D00}"/>
                      </a:ext>
                    </a:extLst>
                  </p:cNvPr>
                  <p:cNvCxnSpPr>
                    <a:cxnSpLocks noChangeShapeType="1"/>
                  </p:cNvCxnSpPr>
                  <p:nvPr userDrawn="1"/>
                </p:nvCxnSpPr>
                <p:spPr bwMode="auto">
                  <a:xfrm>
                    <a:off x="-3213196"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68" name="Rechte verbindingslijn 83">
                    <a:extLst>
                      <a:ext uri="{FF2B5EF4-FFF2-40B4-BE49-F238E27FC236}">
                        <a16:creationId xmlns:a16="http://schemas.microsoft.com/office/drawing/2014/main" id="{2858ED98-6A35-2CD0-A6AA-98E024A1A336}"/>
                      </a:ext>
                    </a:extLst>
                  </p:cNvPr>
                  <p:cNvCxnSpPr>
                    <a:cxnSpLocks noChangeShapeType="1"/>
                  </p:cNvCxnSpPr>
                  <p:nvPr userDrawn="1"/>
                </p:nvCxnSpPr>
                <p:spPr bwMode="auto">
                  <a:xfrm>
                    <a:off x="-3213196"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69" name="Rechte verbindingslijn 84">
                    <a:extLst>
                      <a:ext uri="{FF2B5EF4-FFF2-40B4-BE49-F238E27FC236}">
                        <a16:creationId xmlns:a16="http://schemas.microsoft.com/office/drawing/2014/main" id="{0363E30C-1352-56A3-5084-434457B37794}"/>
                      </a:ext>
                    </a:extLst>
                  </p:cNvPr>
                  <p:cNvCxnSpPr>
                    <a:cxnSpLocks noChangeShapeType="1"/>
                  </p:cNvCxnSpPr>
                  <p:nvPr userDrawn="1"/>
                </p:nvCxnSpPr>
                <p:spPr bwMode="auto">
                  <a:xfrm>
                    <a:off x="-3213196"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62" name="Groep 77">
                  <a:extLst>
                    <a:ext uri="{FF2B5EF4-FFF2-40B4-BE49-F238E27FC236}">
                      <a16:creationId xmlns:a16="http://schemas.microsoft.com/office/drawing/2014/main" id="{BEB7DFB3-DCC8-94CA-C1C4-989B7AF2A91F}"/>
                    </a:ext>
                  </a:extLst>
                </p:cNvPr>
                <p:cNvGrpSpPr>
                  <a:grpSpLocks/>
                </p:cNvGrpSpPr>
                <p:nvPr userDrawn="1"/>
              </p:nvGrpSpPr>
              <p:grpSpPr bwMode="auto">
                <a:xfrm flipH="1">
                  <a:off x="-3310774" y="735854"/>
                  <a:ext cx="88801" cy="72568"/>
                  <a:chOff x="-2091059" y="1395403"/>
                  <a:chExt cx="157316" cy="128558"/>
                </a:xfrm>
              </p:grpSpPr>
              <p:sp>
                <p:nvSpPr>
                  <p:cNvPr id="63" name="Rechthoek 62">
                    <a:extLst>
                      <a:ext uri="{FF2B5EF4-FFF2-40B4-BE49-F238E27FC236}">
                        <a16:creationId xmlns:a16="http://schemas.microsoft.com/office/drawing/2014/main" id="{BBD7F8D9-FD03-8BCF-9A2A-7B11041F2DBB}"/>
                      </a:ext>
                    </a:extLst>
                  </p:cNvPr>
                  <p:cNvSpPr/>
                  <p:nvPr userDrawn="1"/>
                </p:nvSpPr>
                <p:spPr>
                  <a:xfrm>
                    <a:off x="-2049145" y="1435315"/>
                    <a:ext cx="116031" cy="48662"/>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sp>
                <p:nvSpPr>
                  <p:cNvPr id="64" name="Pijl: punthaak 63">
                    <a:extLst>
                      <a:ext uri="{FF2B5EF4-FFF2-40B4-BE49-F238E27FC236}">
                        <a16:creationId xmlns:a16="http://schemas.microsoft.com/office/drawing/2014/main" id="{4DB5EE5B-AA64-A180-D8EE-C9BEBB1F706A}"/>
                      </a:ext>
                    </a:extLst>
                  </p:cNvPr>
                  <p:cNvSpPr/>
                  <p:nvPr userDrawn="1"/>
                </p:nvSpPr>
                <p:spPr>
                  <a:xfrm flipH="1">
                    <a:off x="-2090319" y="1394142"/>
                    <a:ext cx="127261" cy="13100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grpSp>
          </p:grpSp>
          <p:grpSp>
            <p:nvGrpSpPr>
              <p:cNvPr id="23" name="Groep 38">
                <a:extLst>
                  <a:ext uri="{FF2B5EF4-FFF2-40B4-BE49-F238E27FC236}">
                    <a16:creationId xmlns:a16="http://schemas.microsoft.com/office/drawing/2014/main" id="{86C53F9A-D075-B931-966B-F6E6CDD86094}"/>
                  </a:ext>
                </a:extLst>
              </p:cNvPr>
              <p:cNvGrpSpPr>
                <a:grpSpLocks/>
              </p:cNvGrpSpPr>
              <p:nvPr userDrawn="1"/>
            </p:nvGrpSpPr>
            <p:grpSpPr bwMode="auto">
              <a:xfrm>
                <a:off x="-3326107" y="720303"/>
                <a:ext cx="182598" cy="143759"/>
                <a:chOff x="-3634116" y="700986"/>
                <a:chExt cx="182598" cy="143759"/>
              </a:xfrm>
            </p:grpSpPr>
            <p:grpSp>
              <p:nvGrpSpPr>
                <p:cNvPr id="52" name="Groep 67">
                  <a:extLst>
                    <a:ext uri="{FF2B5EF4-FFF2-40B4-BE49-F238E27FC236}">
                      <a16:creationId xmlns:a16="http://schemas.microsoft.com/office/drawing/2014/main" id="{B56EE68C-5C6E-A6E0-829E-BADA6154EEEB}"/>
                    </a:ext>
                  </a:extLst>
                </p:cNvPr>
                <p:cNvGrpSpPr>
                  <a:grpSpLocks/>
                </p:cNvGrpSpPr>
                <p:nvPr userDrawn="1"/>
              </p:nvGrpSpPr>
              <p:grpSpPr bwMode="auto">
                <a:xfrm>
                  <a:off x="-3634116" y="700986"/>
                  <a:ext cx="182598" cy="143759"/>
                  <a:chOff x="-3634116" y="700986"/>
                  <a:chExt cx="182598" cy="143759"/>
                </a:xfrm>
              </p:grpSpPr>
              <p:cxnSp>
                <p:nvCxnSpPr>
                  <p:cNvPr id="56" name="Rechte verbindingslijn 71">
                    <a:extLst>
                      <a:ext uri="{FF2B5EF4-FFF2-40B4-BE49-F238E27FC236}">
                        <a16:creationId xmlns:a16="http://schemas.microsoft.com/office/drawing/2014/main" id="{0B6EA84E-3D71-CA78-D1A1-7AB33EE5A3F6}"/>
                      </a:ext>
                    </a:extLst>
                  </p:cNvPr>
                  <p:cNvCxnSpPr>
                    <a:cxnSpLocks noChangeShapeType="1"/>
                  </p:cNvCxnSpPr>
                  <p:nvPr userDrawn="1"/>
                </p:nvCxnSpPr>
                <p:spPr bwMode="auto">
                  <a:xfrm>
                    <a:off x="-3634116"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57" name="Rechte verbindingslijn 72">
                    <a:extLst>
                      <a:ext uri="{FF2B5EF4-FFF2-40B4-BE49-F238E27FC236}">
                        <a16:creationId xmlns:a16="http://schemas.microsoft.com/office/drawing/2014/main" id="{EFE39B71-EDF8-7A78-D88D-1A1C3344B4FC}"/>
                      </a:ext>
                    </a:extLst>
                  </p:cNvPr>
                  <p:cNvCxnSpPr>
                    <a:cxnSpLocks noChangeShapeType="1"/>
                  </p:cNvCxnSpPr>
                  <p:nvPr userDrawn="1"/>
                </p:nvCxnSpPr>
                <p:spPr bwMode="auto">
                  <a:xfrm>
                    <a:off x="-3634116"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58" name="Rechte verbindingslijn 73">
                    <a:extLst>
                      <a:ext uri="{FF2B5EF4-FFF2-40B4-BE49-F238E27FC236}">
                        <a16:creationId xmlns:a16="http://schemas.microsoft.com/office/drawing/2014/main" id="{43D56C50-19EF-417A-CC24-3F1E66670319}"/>
                      </a:ext>
                    </a:extLst>
                  </p:cNvPr>
                  <p:cNvCxnSpPr>
                    <a:cxnSpLocks noChangeShapeType="1"/>
                  </p:cNvCxnSpPr>
                  <p:nvPr userDrawn="1"/>
                </p:nvCxnSpPr>
                <p:spPr bwMode="auto">
                  <a:xfrm>
                    <a:off x="-3536469"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59" name="Rechte verbindingslijn 74">
                    <a:extLst>
                      <a:ext uri="{FF2B5EF4-FFF2-40B4-BE49-F238E27FC236}">
                        <a16:creationId xmlns:a16="http://schemas.microsoft.com/office/drawing/2014/main" id="{3495E838-70A2-2CFF-E76C-4F78A2E2B1F4}"/>
                      </a:ext>
                    </a:extLst>
                  </p:cNvPr>
                  <p:cNvCxnSpPr>
                    <a:cxnSpLocks noChangeShapeType="1"/>
                  </p:cNvCxnSpPr>
                  <p:nvPr userDrawn="1"/>
                </p:nvCxnSpPr>
                <p:spPr bwMode="auto">
                  <a:xfrm>
                    <a:off x="-3536469"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60" name="Rechte verbindingslijn 75">
                    <a:extLst>
                      <a:ext uri="{FF2B5EF4-FFF2-40B4-BE49-F238E27FC236}">
                        <a16:creationId xmlns:a16="http://schemas.microsoft.com/office/drawing/2014/main" id="{AF369952-6896-455C-4FBD-D8CA9B2C4F7E}"/>
                      </a:ext>
                    </a:extLst>
                  </p:cNvPr>
                  <p:cNvCxnSpPr>
                    <a:cxnSpLocks noChangeShapeType="1"/>
                  </p:cNvCxnSpPr>
                  <p:nvPr userDrawn="1"/>
                </p:nvCxnSpPr>
                <p:spPr bwMode="auto">
                  <a:xfrm>
                    <a:off x="-3536469"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53" name="Groep 68">
                  <a:extLst>
                    <a:ext uri="{FF2B5EF4-FFF2-40B4-BE49-F238E27FC236}">
                      <a16:creationId xmlns:a16="http://schemas.microsoft.com/office/drawing/2014/main" id="{9A645713-BDA5-AD4E-A2FE-95B52FE50E53}"/>
                    </a:ext>
                  </a:extLst>
                </p:cNvPr>
                <p:cNvGrpSpPr>
                  <a:grpSpLocks/>
                </p:cNvGrpSpPr>
                <p:nvPr userDrawn="1"/>
              </p:nvGrpSpPr>
              <p:grpSpPr bwMode="auto">
                <a:xfrm>
                  <a:off x="-3634047" y="735854"/>
                  <a:ext cx="88801" cy="72568"/>
                  <a:chOff x="-2091059" y="1395403"/>
                  <a:chExt cx="157316" cy="128558"/>
                </a:xfrm>
              </p:grpSpPr>
              <p:sp>
                <p:nvSpPr>
                  <p:cNvPr id="54" name="Rechthoek 53">
                    <a:extLst>
                      <a:ext uri="{FF2B5EF4-FFF2-40B4-BE49-F238E27FC236}">
                        <a16:creationId xmlns:a16="http://schemas.microsoft.com/office/drawing/2014/main" id="{FC2255F8-3782-35D0-D05A-7136F16362C5}"/>
                      </a:ext>
                    </a:extLst>
                  </p:cNvPr>
                  <p:cNvSpPr/>
                  <p:nvPr userDrawn="1"/>
                </p:nvSpPr>
                <p:spPr>
                  <a:xfrm>
                    <a:off x="-2050496" y="1435315"/>
                    <a:ext cx="116031" cy="48662"/>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sp>
                <p:nvSpPr>
                  <p:cNvPr id="55" name="Pijl: punthaak 54">
                    <a:extLst>
                      <a:ext uri="{FF2B5EF4-FFF2-40B4-BE49-F238E27FC236}">
                        <a16:creationId xmlns:a16="http://schemas.microsoft.com/office/drawing/2014/main" id="{52655BEB-E7BF-FB19-22AD-EFA4BCE06B6D}"/>
                      </a:ext>
                    </a:extLst>
                  </p:cNvPr>
                  <p:cNvSpPr/>
                  <p:nvPr userDrawn="1"/>
                </p:nvSpPr>
                <p:spPr>
                  <a:xfrm flipH="1">
                    <a:off x="-2091670" y="1394142"/>
                    <a:ext cx="127261" cy="13100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grpSp>
          </p:grpSp>
          <p:cxnSp>
            <p:nvCxnSpPr>
              <p:cNvPr id="24" name="Rechte verbindingslijn 23">
                <a:extLst>
                  <a:ext uri="{FF2B5EF4-FFF2-40B4-BE49-F238E27FC236}">
                    <a16:creationId xmlns:a16="http://schemas.microsoft.com/office/drawing/2014/main" id="{1850BA0C-6FBC-6B8C-8725-D8EEEB9E70E7}"/>
                  </a:ext>
                </a:extLst>
              </p:cNvPr>
              <p:cNvCxnSpPr>
                <a:cxnSpLocks/>
              </p:cNvCxnSpPr>
              <p:nvPr userDrawn="1"/>
            </p:nvCxnSpPr>
            <p:spPr>
              <a:xfrm flipV="1">
                <a:off x="-2747470" y="524152"/>
                <a:ext cx="331713" cy="196500"/>
              </a:xfrm>
              <a:prstGeom prst="line">
                <a:avLst/>
              </a:prstGeom>
              <a:noFill/>
              <a:ln w="19050" cap="rnd" cmpd="sng" algn="ctr">
                <a:solidFill>
                  <a:schemeClr val="accent5"/>
                </a:solidFill>
                <a:prstDash val="solid"/>
                <a:headEnd type="oval"/>
              </a:ln>
              <a:effectLst/>
            </p:spPr>
          </p:cxnSp>
          <p:cxnSp>
            <p:nvCxnSpPr>
              <p:cNvPr id="25" name="Rechte verbindingslijn 24">
                <a:extLst>
                  <a:ext uri="{FF2B5EF4-FFF2-40B4-BE49-F238E27FC236}">
                    <a16:creationId xmlns:a16="http://schemas.microsoft.com/office/drawing/2014/main" id="{836A53C4-E05F-DC94-0C40-85750BF9F53A}"/>
                  </a:ext>
                </a:extLst>
              </p:cNvPr>
              <p:cNvCxnSpPr>
                <a:cxnSpLocks/>
              </p:cNvCxnSpPr>
              <p:nvPr userDrawn="1"/>
            </p:nvCxnSpPr>
            <p:spPr>
              <a:xfrm flipV="1">
                <a:off x="-3195387" y="948846"/>
                <a:ext cx="773292" cy="12677"/>
              </a:xfrm>
              <a:prstGeom prst="line">
                <a:avLst/>
              </a:prstGeom>
              <a:noFill/>
              <a:ln w="19050" cap="rnd" cmpd="sng" algn="ctr">
                <a:solidFill>
                  <a:schemeClr val="accent5"/>
                </a:solidFill>
                <a:prstDash val="solid"/>
                <a:headEnd type="oval"/>
              </a:ln>
              <a:effectLst/>
            </p:spPr>
          </p:cxnSp>
          <p:grpSp>
            <p:nvGrpSpPr>
              <p:cNvPr id="26" name="Groep 41">
                <a:extLst>
                  <a:ext uri="{FF2B5EF4-FFF2-40B4-BE49-F238E27FC236}">
                    <a16:creationId xmlns:a16="http://schemas.microsoft.com/office/drawing/2014/main" id="{9655D20B-D59D-B4A9-2D51-AF7A561774CD}"/>
                  </a:ext>
                </a:extLst>
              </p:cNvPr>
              <p:cNvGrpSpPr>
                <a:grpSpLocks/>
              </p:cNvGrpSpPr>
              <p:nvPr userDrawn="1"/>
            </p:nvGrpSpPr>
            <p:grpSpPr bwMode="auto">
              <a:xfrm>
                <a:off x="-2425037" y="370226"/>
                <a:ext cx="357690" cy="330595"/>
                <a:chOff x="-2721817" y="347336"/>
                <a:chExt cx="432805" cy="400021"/>
              </a:xfrm>
            </p:grpSpPr>
            <p:sp>
              <p:nvSpPr>
                <p:cNvPr id="41" name="Rechthoek 40">
                  <a:extLst>
                    <a:ext uri="{FF2B5EF4-FFF2-40B4-BE49-F238E27FC236}">
                      <a16:creationId xmlns:a16="http://schemas.microsoft.com/office/drawing/2014/main" id="{CA4007C8-E6DA-8CE0-8ABE-EC919EF852BE}"/>
                    </a:ext>
                  </a:extLst>
                </p:cNvPr>
                <p:cNvSpPr/>
                <p:nvPr userDrawn="1"/>
              </p:nvSpPr>
              <p:spPr>
                <a:xfrm>
                  <a:off x="-2720814" y="346956"/>
                  <a:ext cx="432050" cy="391162"/>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buFontTx/>
                    <a:buChar char="-"/>
                    <a:defRPr/>
                  </a:pPr>
                  <a:endParaRPr lang="nl-NL" sz="1050">
                    <a:solidFill>
                      <a:srgbClr val="FF0000"/>
                    </a:solidFill>
                    <a:cs typeface="Arial" panose="020B0604020202020204" pitchFamily="34" charset="0"/>
                  </a:endParaRPr>
                </a:p>
              </p:txBody>
            </p:sp>
            <p:grpSp>
              <p:nvGrpSpPr>
                <p:cNvPr id="42" name="Groep 57">
                  <a:extLst>
                    <a:ext uri="{FF2B5EF4-FFF2-40B4-BE49-F238E27FC236}">
                      <a16:creationId xmlns:a16="http://schemas.microsoft.com/office/drawing/2014/main" id="{977DAFD9-D0E7-87E0-3A88-FA04811A508A}"/>
                    </a:ext>
                  </a:extLst>
                </p:cNvPr>
                <p:cNvGrpSpPr>
                  <a:grpSpLocks/>
                </p:cNvGrpSpPr>
                <p:nvPr userDrawn="1"/>
              </p:nvGrpSpPr>
              <p:grpSpPr bwMode="auto">
                <a:xfrm>
                  <a:off x="-2652453" y="431583"/>
                  <a:ext cx="294076" cy="231526"/>
                  <a:chOff x="-3634116" y="700986"/>
                  <a:chExt cx="182598" cy="143759"/>
                </a:xfrm>
              </p:grpSpPr>
              <p:grpSp>
                <p:nvGrpSpPr>
                  <p:cNvPr id="43" name="Groep 58">
                    <a:extLst>
                      <a:ext uri="{FF2B5EF4-FFF2-40B4-BE49-F238E27FC236}">
                        <a16:creationId xmlns:a16="http://schemas.microsoft.com/office/drawing/2014/main" id="{B5403AD4-2077-59D8-F420-89AE7F3EE7D0}"/>
                      </a:ext>
                    </a:extLst>
                  </p:cNvPr>
                  <p:cNvGrpSpPr>
                    <a:grpSpLocks/>
                  </p:cNvGrpSpPr>
                  <p:nvPr userDrawn="1"/>
                </p:nvGrpSpPr>
                <p:grpSpPr bwMode="auto">
                  <a:xfrm>
                    <a:off x="-3634116" y="700986"/>
                    <a:ext cx="182598" cy="143759"/>
                    <a:chOff x="-3634116" y="700986"/>
                    <a:chExt cx="182598" cy="143759"/>
                  </a:xfrm>
                </p:grpSpPr>
                <p:cxnSp>
                  <p:nvCxnSpPr>
                    <p:cNvPr id="47" name="Rechte verbindingslijn 62">
                      <a:extLst>
                        <a:ext uri="{FF2B5EF4-FFF2-40B4-BE49-F238E27FC236}">
                          <a16:creationId xmlns:a16="http://schemas.microsoft.com/office/drawing/2014/main" id="{0B05E89A-4C53-289A-6D9F-5F731A2CB12C}"/>
                        </a:ext>
                      </a:extLst>
                    </p:cNvPr>
                    <p:cNvCxnSpPr>
                      <a:cxnSpLocks noChangeShapeType="1"/>
                    </p:cNvCxnSpPr>
                    <p:nvPr userDrawn="1"/>
                  </p:nvCxnSpPr>
                  <p:spPr bwMode="auto">
                    <a:xfrm>
                      <a:off x="-3634116"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48" name="Rechte verbindingslijn 63">
                      <a:extLst>
                        <a:ext uri="{FF2B5EF4-FFF2-40B4-BE49-F238E27FC236}">
                          <a16:creationId xmlns:a16="http://schemas.microsoft.com/office/drawing/2014/main" id="{A91DE536-4E33-0381-95F3-AD24B5C39EAF}"/>
                        </a:ext>
                      </a:extLst>
                    </p:cNvPr>
                    <p:cNvCxnSpPr>
                      <a:cxnSpLocks noChangeShapeType="1"/>
                    </p:cNvCxnSpPr>
                    <p:nvPr userDrawn="1"/>
                  </p:nvCxnSpPr>
                  <p:spPr bwMode="auto">
                    <a:xfrm>
                      <a:off x="-3634116"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49" name="Rechte verbindingslijn 64">
                      <a:extLst>
                        <a:ext uri="{FF2B5EF4-FFF2-40B4-BE49-F238E27FC236}">
                          <a16:creationId xmlns:a16="http://schemas.microsoft.com/office/drawing/2014/main" id="{94353CE7-51E2-FE0F-1A31-553B5BBB09EB}"/>
                        </a:ext>
                      </a:extLst>
                    </p:cNvPr>
                    <p:cNvCxnSpPr>
                      <a:cxnSpLocks noChangeShapeType="1"/>
                    </p:cNvCxnSpPr>
                    <p:nvPr userDrawn="1"/>
                  </p:nvCxnSpPr>
                  <p:spPr bwMode="auto">
                    <a:xfrm>
                      <a:off x="-3536469"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0" name="Rechte verbindingslijn 65">
                      <a:extLst>
                        <a:ext uri="{FF2B5EF4-FFF2-40B4-BE49-F238E27FC236}">
                          <a16:creationId xmlns:a16="http://schemas.microsoft.com/office/drawing/2014/main" id="{51A8F0F8-879F-CCA7-23FB-B7CC0CA6D2D5}"/>
                        </a:ext>
                      </a:extLst>
                    </p:cNvPr>
                    <p:cNvCxnSpPr>
                      <a:cxnSpLocks noChangeShapeType="1"/>
                    </p:cNvCxnSpPr>
                    <p:nvPr userDrawn="1"/>
                  </p:nvCxnSpPr>
                  <p:spPr bwMode="auto">
                    <a:xfrm>
                      <a:off x="-3536469"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1" name="Rechte verbindingslijn 66">
                      <a:extLst>
                        <a:ext uri="{FF2B5EF4-FFF2-40B4-BE49-F238E27FC236}">
                          <a16:creationId xmlns:a16="http://schemas.microsoft.com/office/drawing/2014/main" id="{ABFEA0CA-15B3-79B8-4045-894593CC74ED}"/>
                        </a:ext>
                      </a:extLst>
                    </p:cNvPr>
                    <p:cNvCxnSpPr>
                      <a:cxnSpLocks noChangeShapeType="1"/>
                    </p:cNvCxnSpPr>
                    <p:nvPr userDrawn="1"/>
                  </p:nvCxnSpPr>
                  <p:spPr bwMode="auto">
                    <a:xfrm>
                      <a:off x="-3536469"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44" name="Groep 59">
                    <a:extLst>
                      <a:ext uri="{FF2B5EF4-FFF2-40B4-BE49-F238E27FC236}">
                        <a16:creationId xmlns:a16="http://schemas.microsoft.com/office/drawing/2014/main" id="{90A75937-9AB9-C1D9-E095-CEAA5DDBF353}"/>
                      </a:ext>
                    </a:extLst>
                  </p:cNvPr>
                  <p:cNvGrpSpPr>
                    <a:grpSpLocks/>
                  </p:cNvGrpSpPr>
                  <p:nvPr userDrawn="1"/>
                </p:nvGrpSpPr>
                <p:grpSpPr bwMode="auto">
                  <a:xfrm>
                    <a:off x="-3634047" y="735854"/>
                    <a:ext cx="88801" cy="72568"/>
                    <a:chOff x="-2091059" y="1395403"/>
                    <a:chExt cx="157316" cy="128558"/>
                  </a:xfrm>
                </p:grpSpPr>
                <p:sp>
                  <p:nvSpPr>
                    <p:cNvPr id="45" name="Rechthoek 44">
                      <a:extLst>
                        <a:ext uri="{FF2B5EF4-FFF2-40B4-BE49-F238E27FC236}">
                          <a16:creationId xmlns:a16="http://schemas.microsoft.com/office/drawing/2014/main" id="{5F4A15B6-0C49-EB6B-B2DF-B80AA54004B5}"/>
                        </a:ext>
                      </a:extLst>
                    </p:cNvPr>
                    <p:cNvSpPr/>
                    <p:nvPr userDrawn="1"/>
                  </p:nvSpPr>
                  <p:spPr>
                    <a:xfrm>
                      <a:off x="-2051079" y="1434589"/>
                      <a:ext cx="118111" cy="39372"/>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sp>
                  <p:nvSpPr>
                    <p:cNvPr id="46" name="Pijl: punthaak 45">
                      <a:extLst>
                        <a:ext uri="{FF2B5EF4-FFF2-40B4-BE49-F238E27FC236}">
                          <a16:creationId xmlns:a16="http://schemas.microsoft.com/office/drawing/2014/main" id="{E8288560-DB6F-9655-AA0E-BCC8C52576D1}"/>
                        </a:ext>
                      </a:extLst>
                    </p:cNvPr>
                    <p:cNvSpPr/>
                    <p:nvPr userDrawn="1"/>
                  </p:nvSpPr>
                  <p:spPr>
                    <a:xfrm flipH="1">
                      <a:off x="-2090450" y="1395217"/>
                      <a:ext cx="129359" cy="11811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grpSp>
            </p:grpSp>
          </p:grpSp>
          <p:grpSp>
            <p:nvGrpSpPr>
              <p:cNvPr id="27" name="Groep 42">
                <a:extLst>
                  <a:ext uri="{FF2B5EF4-FFF2-40B4-BE49-F238E27FC236}">
                    <a16:creationId xmlns:a16="http://schemas.microsoft.com/office/drawing/2014/main" id="{4B6D6741-8F15-655D-489F-5BB4CDF80C90}"/>
                  </a:ext>
                </a:extLst>
              </p:cNvPr>
              <p:cNvGrpSpPr>
                <a:grpSpLocks/>
              </p:cNvGrpSpPr>
              <p:nvPr userDrawn="1"/>
            </p:nvGrpSpPr>
            <p:grpSpPr bwMode="auto">
              <a:xfrm>
                <a:off x="-2425037" y="781500"/>
                <a:ext cx="357690" cy="330595"/>
                <a:chOff x="-2721817" y="782525"/>
                <a:chExt cx="432805" cy="400021"/>
              </a:xfrm>
            </p:grpSpPr>
            <p:sp>
              <p:nvSpPr>
                <p:cNvPr id="30" name="Rechthoek 29">
                  <a:extLst>
                    <a:ext uri="{FF2B5EF4-FFF2-40B4-BE49-F238E27FC236}">
                      <a16:creationId xmlns:a16="http://schemas.microsoft.com/office/drawing/2014/main" id="{0F3413E7-757B-E85E-7250-6BDA9F8F720E}"/>
                    </a:ext>
                  </a:extLst>
                </p:cNvPr>
                <p:cNvSpPr/>
                <p:nvPr userDrawn="1"/>
              </p:nvSpPr>
              <p:spPr>
                <a:xfrm>
                  <a:off x="-2720814" y="783040"/>
                  <a:ext cx="432050" cy="398832"/>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buFontTx/>
                    <a:buChar char="-"/>
                    <a:defRPr/>
                  </a:pPr>
                  <a:endParaRPr lang="nl-NL" sz="1050">
                    <a:solidFill>
                      <a:srgbClr val="FF0000"/>
                    </a:solidFill>
                    <a:cs typeface="Arial" panose="020B0604020202020204" pitchFamily="34" charset="0"/>
                  </a:endParaRPr>
                </a:p>
              </p:txBody>
            </p:sp>
            <p:grpSp>
              <p:nvGrpSpPr>
                <p:cNvPr id="31" name="Groep 46">
                  <a:extLst>
                    <a:ext uri="{FF2B5EF4-FFF2-40B4-BE49-F238E27FC236}">
                      <a16:creationId xmlns:a16="http://schemas.microsoft.com/office/drawing/2014/main" id="{881C74A9-10A7-C109-3EE4-9445C0D8054B}"/>
                    </a:ext>
                  </a:extLst>
                </p:cNvPr>
                <p:cNvGrpSpPr>
                  <a:grpSpLocks/>
                </p:cNvGrpSpPr>
                <p:nvPr userDrawn="1"/>
              </p:nvGrpSpPr>
              <p:grpSpPr bwMode="auto">
                <a:xfrm>
                  <a:off x="-2652453" y="866772"/>
                  <a:ext cx="294076" cy="231526"/>
                  <a:chOff x="-3310843" y="700986"/>
                  <a:chExt cx="182598" cy="143759"/>
                </a:xfrm>
              </p:grpSpPr>
              <p:grpSp>
                <p:nvGrpSpPr>
                  <p:cNvPr id="32" name="Groep 47">
                    <a:extLst>
                      <a:ext uri="{FF2B5EF4-FFF2-40B4-BE49-F238E27FC236}">
                        <a16:creationId xmlns:a16="http://schemas.microsoft.com/office/drawing/2014/main" id="{CC22D075-17A4-0238-FE73-97CD24A875CA}"/>
                      </a:ext>
                    </a:extLst>
                  </p:cNvPr>
                  <p:cNvGrpSpPr>
                    <a:grpSpLocks/>
                  </p:cNvGrpSpPr>
                  <p:nvPr userDrawn="1"/>
                </p:nvGrpSpPr>
                <p:grpSpPr bwMode="auto">
                  <a:xfrm>
                    <a:off x="-3310843" y="700986"/>
                    <a:ext cx="182598" cy="143759"/>
                    <a:chOff x="-3310843" y="700986"/>
                    <a:chExt cx="182598" cy="143759"/>
                  </a:xfrm>
                </p:grpSpPr>
                <p:cxnSp>
                  <p:nvCxnSpPr>
                    <p:cNvPr id="36" name="Rechte verbindingslijn 51">
                      <a:extLst>
                        <a:ext uri="{FF2B5EF4-FFF2-40B4-BE49-F238E27FC236}">
                          <a16:creationId xmlns:a16="http://schemas.microsoft.com/office/drawing/2014/main" id="{2ECFD666-7274-D711-776F-0B331D7FCE59}"/>
                        </a:ext>
                      </a:extLst>
                    </p:cNvPr>
                    <p:cNvCxnSpPr>
                      <a:cxnSpLocks noChangeShapeType="1"/>
                    </p:cNvCxnSpPr>
                    <p:nvPr userDrawn="1"/>
                  </p:nvCxnSpPr>
                  <p:spPr bwMode="auto">
                    <a:xfrm>
                      <a:off x="-3310843"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37" name="Rechte verbindingslijn 52">
                      <a:extLst>
                        <a:ext uri="{FF2B5EF4-FFF2-40B4-BE49-F238E27FC236}">
                          <a16:creationId xmlns:a16="http://schemas.microsoft.com/office/drawing/2014/main" id="{E479A41C-CCBC-43E0-F5E9-FE2CA56F9233}"/>
                        </a:ext>
                      </a:extLst>
                    </p:cNvPr>
                    <p:cNvCxnSpPr>
                      <a:cxnSpLocks noChangeShapeType="1"/>
                    </p:cNvCxnSpPr>
                    <p:nvPr userDrawn="1"/>
                  </p:nvCxnSpPr>
                  <p:spPr bwMode="auto">
                    <a:xfrm>
                      <a:off x="-3310843"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38" name="Rechte verbindingslijn 53">
                      <a:extLst>
                        <a:ext uri="{FF2B5EF4-FFF2-40B4-BE49-F238E27FC236}">
                          <a16:creationId xmlns:a16="http://schemas.microsoft.com/office/drawing/2014/main" id="{4D3FD677-CDB5-8660-0FE6-F07707C0D457}"/>
                        </a:ext>
                      </a:extLst>
                    </p:cNvPr>
                    <p:cNvCxnSpPr>
                      <a:cxnSpLocks noChangeShapeType="1"/>
                    </p:cNvCxnSpPr>
                    <p:nvPr userDrawn="1"/>
                  </p:nvCxnSpPr>
                  <p:spPr bwMode="auto">
                    <a:xfrm>
                      <a:off x="-3213196"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39" name="Rechte verbindingslijn 54">
                      <a:extLst>
                        <a:ext uri="{FF2B5EF4-FFF2-40B4-BE49-F238E27FC236}">
                          <a16:creationId xmlns:a16="http://schemas.microsoft.com/office/drawing/2014/main" id="{AF3935BC-B838-6D01-0ABF-FE544C85E7D4}"/>
                        </a:ext>
                      </a:extLst>
                    </p:cNvPr>
                    <p:cNvCxnSpPr>
                      <a:cxnSpLocks noChangeShapeType="1"/>
                    </p:cNvCxnSpPr>
                    <p:nvPr userDrawn="1"/>
                  </p:nvCxnSpPr>
                  <p:spPr bwMode="auto">
                    <a:xfrm>
                      <a:off x="-3213196"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40" name="Rechte verbindingslijn 55">
                      <a:extLst>
                        <a:ext uri="{FF2B5EF4-FFF2-40B4-BE49-F238E27FC236}">
                          <a16:creationId xmlns:a16="http://schemas.microsoft.com/office/drawing/2014/main" id="{EB6716A3-160C-BE49-2B70-8124380D5F51}"/>
                        </a:ext>
                      </a:extLst>
                    </p:cNvPr>
                    <p:cNvCxnSpPr>
                      <a:cxnSpLocks noChangeShapeType="1"/>
                    </p:cNvCxnSpPr>
                    <p:nvPr userDrawn="1"/>
                  </p:nvCxnSpPr>
                  <p:spPr bwMode="auto">
                    <a:xfrm>
                      <a:off x="-3213196"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33" name="Groep 48">
                    <a:extLst>
                      <a:ext uri="{FF2B5EF4-FFF2-40B4-BE49-F238E27FC236}">
                        <a16:creationId xmlns:a16="http://schemas.microsoft.com/office/drawing/2014/main" id="{84615612-CA43-DFDE-C5DA-CB41CABFC336}"/>
                      </a:ext>
                    </a:extLst>
                  </p:cNvPr>
                  <p:cNvGrpSpPr>
                    <a:grpSpLocks/>
                  </p:cNvGrpSpPr>
                  <p:nvPr userDrawn="1"/>
                </p:nvGrpSpPr>
                <p:grpSpPr bwMode="auto">
                  <a:xfrm flipH="1">
                    <a:off x="-3310774" y="735854"/>
                    <a:ext cx="88801" cy="72568"/>
                    <a:chOff x="-2091059" y="1395403"/>
                    <a:chExt cx="157316" cy="128558"/>
                  </a:xfrm>
                </p:grpSpPr>
                <p:sp>
                  <p:nvSpPr>
                    <p:cNvPr id="34" name="Rechthoek 33">
                      <a:extLst>
                        <a:ext uri="{FF2B5EF4-FFF2-40B4-BE49-F238E27FC236}">
                          <a16:creationId xmlns:a16="http://schemas.microsoft.com/office/drawing/2014/main" id="{A8A1A3BC-4689-074B-A44A-50AEA7638A0D}"/>
                        </a:ext>
                      </a:extLst>
                    </p:cNvPr>
                    <p:cNvSpPr/>
                    <p:nvPr userDrawn="1"/>
                  </p:nvSpPr>
                  <p:spPr>
                    <a:xfrm>
                      <a:off x="-2052463" y="1435575"/>
                      <a:ext cx="118111" cy="4780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sp>
                  <p:nvSpPr>
                    <p:cNvPr id="35" name="Pijl: punthaak 34">
                      <a:extLst>
                        <a:ext uri="{FF2B5EF4-FFF2-40B4-BE49-F238E27FC236}">
                          <a16:creationId xmlns:a16="http://schemas.microsoft.com/office/drawing/2014/main" id="{5FD487AA-F627-9BED-8832-FC3547214700}"/>
                        </a:ext>
                      </a:extLst>
                    </p:cNvPr>
                    <p:cNvSpPr/>
                    <p:nvPr userDrawn="1"/>
                  </p:nvSpPr>
                  <p:spPr>
                    <a:xfrm flipH="1">
                      <a:off x="-2091833" y="1396204"/>
                      <a:ext cx="129359" cy="126551"/>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grpSp>
            </p:grpSp>
          </p:grpSp>
          <p:sp>
            <p:nvSpPr>
              <p:cNvPr id="28" name="Rechthoek 27">
                <a:extLst>
                  <a:ext uri="{FF2B5EF4-FFF2-40B4-BE49-F238E27FC236}">
                    <a16:creationId xmlns:a16="http://schemas.microsoft.com/office/drawing/2014/main" id="{01D2F8DD-2C18-E481-9566-41903AEDA8F4}"/>
                  </a:ext>
                </a:extLst>
              </p:cNvPr>
              <p:cNvSpPr>
                <a:spLocks noChangeArrowheads="1"/>
              </p:cNvSpPr>
              <p:nvPr userDrawn="1"/>
            </p:nvSpPr>
            <p:spPr bwMode="auto">
              <a:xfrm>
                <a:off x="-1950936" y="439636"/>
                <a:ext cx="2436079" cy="19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lnSpc>
                    <a:spcPct val="90000"/>
                  </a:lnSpc>
                  <a:spcBef>
                    <a:spcPts val="600"/>
                  </a:spcBef>
                  <a:spcAft>
                    <a:spcPts val="600"/>
                  </a:spcAft>
                  <a:buFontTx/>
                  <a:buNone/>
                  <a:defRPr/>
                </a:pPr>
                <a:r>
                  <a:rPr lang="nl-NL" altLang="nl-NL" sz="1100">
                    <a:solidFill>
                      <a:srgbClr val="000000"/>
                    </a:solidFill>
                    <a:cs typeface="Segoe UI Light" panose="020B0502040204020203" pitchFamily="34" charset="0"/>
                  </a:rPr>
                  <a:t>Tekstniveau verhogen</a:t>
                </a:r>
              </a:p>
            </p:txBody>
          </p:sp>
          <p:sp>
            <p:nvSpPr>
              <p:cNvPr id="29" name="Rechthoek 28">
                <a:extLst>
                  <a:ext uri="{FF2B5EF4-FFF2-40B4-BE49-F238E27FC236}">
                    <a16:creationId xmlns:a16="http://schemas.microsoft.com/office/drawing/2014/main" id="{1027563F-3660-4040-91BB-EA9035D816DE}"/>
                  </a:ext>
                </a:extLst>
              </p:cNvPr>
              <p:cNvSpPr>
                <a:spLocks noChangeArrowheads="1"/>
              </p:cNvSpPr>
              <p:nvPr userDrawn="1"/>
            </p:nvSpPr>
            <p:spPr bwMode="auto">
              <a:xfrm>
                <a:off x="-1950936" y="847427"/>
                <a:ext cx="2214234" cy="18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lnSpc>
                    <a:spcPct val="90000"/>
                  </a:lnSpc>
                  <a:spcBef>
                    <a:spcPts val="600"/>
                  </a:spcBef>
                  <a:spcAft>
                    <a:spcPts val="600"/>
                  </a:spcAft>
                  <a:buFontTx/>
                  <a:buNone/>
                  <a:defRPr/>
                </a:pPr>
                <a:r>
                  <a:rPr lang="nl-NL" altLang="nl-NL" sz="1100">
                    <a:solidFill>
                      <a:srgbClr val="000000"/>
                    </a:solidFill>
                    <a:cs typeface="Segoe UI Light" panose="020B0502040204020203" pitchFamily="34" charset="0"/>
                  </a:rPr>
                  <a:t>Tekst niveau verlagen</a:t>
                </a:r>
              </a:p>
            </p:txBody>
          </p:sp>
        </p:grpSp>
        <p:cxnSp>
          <p:nvCxnSpPr>
            <p:cNvPr id="6" name="Rechte verbindingslijn 21">
              <a:extLst>
                <a:ext uri="{FF2B5EF4-FFF2-40B4-BE49-F238E27FC236}">
                  <a16:creationId xmlns:a16="http://schemas.microsoft.com/office/drawing/2014/main" id="{966FC14A-12E5-996C-A857-7C3350EFEA5A}"/>
                </a:ext>
              </a:extLst>
            </p:cNvPr>
            <p:cNvCxnSpPr>
              <a:cxnSpLocks/>
            </p:cNvCxnSpPr>
            <p:nvPr userDrawn="1"/>
          </p:nvCxnSpPr>
          <p:spPr bwMode="auto">
            <a:xfrm>
              <a:off x="389676" y="2719710"/>
              <a:ext cx="4685243" cy="0"/>
            </a:xfrm>
            <a:prstGeom prst="line">
              <a:avLst/>
            </a:prstGeom>
            <a:noFill/>
            <a:ln w="3175" algn="ctr">
              <a:solidFill>
                <a:schemeClr val="accent2"/>
              </a:solidFill>
              <a:round/>
              <a:headEnd/>
              <a:tailEnd/>
            </a:ln>
            <a:extLst>
              <a:ext uri="{909E8E84-426E-40DD-AFC4-6F175D3DCCD1}">
                <a14:hiddenFill xmlns:a14="http://schemas.microsoft.com/office/drawing/2010/main">
                  <a:noFill/>
                </a14:hiddenFill>
              </a:ext>
            </a:extLst>
          </p:spPr>
        </p:cxnSp>
        <p:sp>
          <p:nvSpPr>
            <p:cNvPr id="7" name="Tekstvak 6">
              <a:extLst>
                <a:ext uri="{FF2B5EF4-FFF2-40B4-BE49-F238E27FC236}">
                  <a16:creationId xmlns:a16="http://schemas.microsoft.com/office/drawing/2014/main" id="{268FF28E-870C-85E1-DA2F-DE15D316B505}"/>
                </a:ext>
              </a:extLst>
            </p:cNvPr>
            <p:cNvSpPr txBox="1"/>
            <p:nvPr userDrawn="1"/>
          </p:nvSpPr>
          <p:spPr>
            <a:xfrm>
              <a:off x="807791" y="3436580"/>
              <a:ext cx="4267128" cy="3108543"/>
            </a:xfrm>
            <a:prstGeom prst="rect">
              <a:avLst/>
            </a:prstGeom>
            <a:noFill/>
          </p:spPr>
          <p:txBody>
            <a:bodyPr lIns="0" tIns="0" rIns="0" bIns="0">
              <a:spAutoFit/>
            </a:bodyPr>
            <a:lstStyle/>
            <a:p>
              <a:pPr marL="216000" indent="-216000" eaLnBrk="1" hangingPunct="1">
                <a:buFont typeface="Arial" panose="020B0604020202020204" pitchFamily="34" charset="0"/>
                <a:buChar char="•"/>
                <a:defRPr/>
              </a:pPr>
              <a:r>
                <a:rPr lang="nl-NL">
                  <a:latin typeface="+mn-lt"/>
                </a:rPr>
                <a:t>Eerste</a:t>
              </a:r>
              <a:r>
                <a:rPr lang="nl-NL"/>
                <a:t> niveau</a:t>
              </a:r>
            </a:p>
            <a:p>
              <a:pPr marL="501750" lvl="1" indent="-285750" eaLnBrk="1" hangingPunct="1">
                <a:buFont typeface="Arial" panose="020B0604020202020204" pitchFamily="34" charset="0"/>
                <a:buChar char="-"/>
                <a:defRPr/>
              </a:pPr>
              <a:r>
                <a:rPr lang="nl-NL"/>
                <a:t>Tweede niveau</a:t>
              </a:r>
            </a:p>
            <a:p>
              <a:pPr marL="648000" lvl="2" indent="-216000" eaLnBrk="1" hangingPunct="1">
                <a:buFont typeface="Arial" panose="020B0604020202020204" pitchFamily="34" charset="0"/>
                <a:buChar char="-"/>
                <a:defRPr/>
              </a:pPr>
              <a:r>
                <a:rPr lang="nl-NL"/>
                <a:t>Derde niveau</a:t>
              </a:r>
            </a:p>
            <a:p>
              <a:pPr marL="0" lvl="3" eaLnBrk="1" hangingPunct="1">
                <a:buFontTx/>
                <a:buChar char="-"/>
                <a:defRPr/>
              </a:pPr>
              <a:r>
                <a:rPr lang="nl-NL" b="1"/>
                <a:t>Vierde niveau</a:t>
              </a:r>
            </a:p>
            <a:p>
              <a:pPr marL="0" lvl="4" eaLnBrk="1" hangingPunct="1">
                <a:buFontTx/>
                <a:buChar char="-"/>
                <a:defRPr/>
              </a:pPr>
              <a:r>
                <a:rPr lang="nl-NL"/>
                <a:t>Vijfde niveau</a:t>
              </a:r>
            </a:p>
            <a:p>
              <a:pPr marL="432000" lvl="5" indent="-432000">
                <a:buFont typeface="+mj-lt"/>
                <a:buAutoNum type="arabicPeriod"/>
                <a:defRPr/>
              </a:pPr>
              <a:r>
                <a:rPr lang="nl-NL"/>
                <a:t>Zesde niveau</a:t>
              </a:r>
            </a:p>
            <a:p>
              <a:pPr marL="864000" lvl="6" indent="-432000">
                <a:buFont typeface="+mj-lt"/>
                <a:buAutoNum type="alphaLcPeriod"/>
                <a:defRPr/>
              </a:pPr>
              <a:r>
                <a:rPr lang="nl-NL"/>
                <a:t>Zevende niveau - Subtitel</a:t>
              </a:r>
            </a:p>
            <a:p>
              <a:pPr marL="0" lvl="7">
                <a:spcAft>
                  <a:spcPts val="1200"/>
                </a:spcAft>
                <a:defRPr/>
              </a:pPr>
              <a:r>
                <a:rPr lang="nl-NL" sz="3000"/>
                <a:t>Achtste niveau - Subtitel</a:t>
              </a:r>
            </a:p>
            <a:p>
              <a:pPr marL="0" lvl="8">
                <a:defRPr/>
              </a:pPr>
              <a:r>
                <a:rPr lang="nl-NL"/>
                <a:t>Negende Niveau</a:t>
              </a:r>
            </a:p>
            <a:p>
              <a:pPr eaLnBrk="1" hangingPunct="1">
                <a:buFontTx/>
                <a:buChar char="-"/>
                <a:defRPr/>
              </a:pPr>
              <a:endParaRPr lang="nl-NL"/>
            </a:p>
          </p:txBody>
        </p:sp>
        <p:sp>
          <p:nvSpPr>
            <p:cNvPr id="8" name="Ovaal 7">
              <a:extLst>
                <a:ext uri="{FF2B5EF4-FFF2-40B4-BE49-F238E27FC236}">
                  <a16:creationId xmlns:a16="http://schemas.microsoft.com/office/drawing/2014/main" id="{F121812E-3509-C6C2-0950-A0A837B3E917}"/>
                </a:ext>
              </a:extLst>
            </p:cNvPr>
            <p:cNvSpPr>
              <a:spLocks noChangeAspect="1" noChangeArrowheads="1"/>
            </p:cNvSpPr>
            <p:nvPr userDrawn="1"/>
          </p:nvSpPr>
          <p:spPr bwMode="auto">
            <a:xfrm>
              <a:off x="374650" y="4851309"/>
              <a:ext cx="217473" cy="215894"/>
            </a:xfrm>
            <a:prstGeom prst="ellipse">
              <a:avLst/>
            </a:prstGeom>
            <a:solidFill>
              <a:schemeClr val="accent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nl-NL" altLang="nl-NL" sz="1000">
                  <a:solidFill>
                    <a:schemeClr val="bg1"/>
                  </a:solidFill>
                  <a:cs typeface="Segoe UI Light" panose="020B0502040204020203" pitchFamily="34" charset="0"/>
                </a:rPr>
                <a:t>6</a:t>
              </a:r>
            </a:p>
          </p:txBody>
        </p:sp>
        <p:sp>
          <p:nvSpPr>
            <p:cNvPr id="9" name="Ovaal 8">
              <a:extLst>
                <a:ext uri="{FF2B5EF4-FFF2-40B4-BE49-F238E27FC236}">
                  <a16:creationId xmlns:a16="http://schemas.microsoft.com/office/drawing/2014/main" id="{9D3F751E-695E-A18E-3DEA-5F326B929F62}"/>
                </a:ext>
              </a:extLst>
            </p:cNvPr>
            <p:cNvSpPr>
              <a:spLocks noChangeAspect="1" noChangeArrowheads="1"/>
            </p:cNvSpPr>
            <p:nvPr userDrawn="1"/>
          </p:nvSpPr>
          <p:spPr bwMode="auto">
            <a:xfrm>
              <a:off x="374650" y="5129114"/>
              <a:ext cx="217473" cy="215894"/>
            </a:xfrm>
            <a:prstGeom prst="ellipse">
              <a:avLst/>
            </a:prstGeom>
            <a:solidFill>
              <a:schemeClr val="accent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nl-NL" altLang="nl-NL" sz="1000">
                  <a:solidFill>
                    <a:schemeClr val="bg1"/>
                  </a:solidFill>
                  <a:cs typeface="Segoe UI Light" panose="020B0502040204020203" pitchFamily="34" charset="0"/>
                </a:rPr>
                <a:t>7</a:t>
              </a:r>
            </a:p>
          </p:txBody>
        </p:sp>
        <p:sp>
          <p:nvSpPr>
            <p:cNvPr id="10" name="Ovaal 9">
              <a:extLst>
                <a:ext uri="{FF2B5EF4-FFF2-40B4-BE49-F238E27FC236}">
                  <a16:creationId xmlns:a16="http://schemas.microsoft.com/office/drawing/2014/main" id="{01D9AC82-53D2-3821-E4D8-61538AAE9EB9}"/>
                </a:ext>
              </a:extLst>
            </p:cNvPr>
            <p:cNvSpPr>
              <a:spLocks noChangeAspect="1" noChangeArrowheads="1"/>
            </p:cNvSpPr>
            <p:nvPr userDrawn="1"/>
          </p:nvSpPr>
          <p:spPr bwMode="auto">
            <a:xfrm>
              <a:off x="374650" y="5524389"/>
              <a:ext cx="217473" cy="215894"/>
            </a:xfrm>
            <a:prstGeom prst="ellipse">
              <a:avLst/>
            </a:prstGeom>
            <a:solidFill>
              <a:schemeClr val="accent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nl-NL" altLang="nl-NL" sz="1000">
                  <a:solidFill>
                    <a:schemeClr val="bg1"/>
                  </a:solidFill>
                  <a:cs typeface="Segoe UI Light" panose="020B0502040204020203" pitchFamily="34" charset="0"/>
                </a:rPr>
                <a:t>8</a:t>
              </a:r>
            </a:p>
          </p:txBody>
        </p:sp>
        <p:sp>
          <p:nvSpPr>
            <p:cNvPr id="11" name="Ovaal 10">
              <a:extLst>
                <a:ext uri="{FF2B5EF4-FFF2-40B4-BE49-F238E27FC236}">
                  <a16:creationId xmlns:a16="http://schemas.microsoft.com/office/drawing/2014/main" id="{1613D8D8-F345-E888-B42B-98826C6007B9}"/>
                </a:ext>
              </a:extLst>
            </p:cNvPr>
            <p:cNvSpPr>
              <a:spLocks noChangeAspect="1" noChangeArrowheads="1"/>
            </p:cNvSpPr>
            <p:nvPr userDrawn="1"/>
          </p:nvSpPr>
          <p:spPr bwMode="auto">
            <a:xfrm>
              <a:off x="374650" y="6016500"/>
              <a:ext cx="217473" cy="215894"/>
            </a:xfrm>
            <a:prstGeom prst="ellipse">
              <a:avLst/>
            </a:prstGeom>
            <a:solidFill>
              <a:schemeClr val="accent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nl-NL" altLang="nl-NL" sz="1000">
                  <a:solidFill>
                    <a:schemeClr val="bg1"/>
                  </a:solidFill>
                  <a:cs typeface="Segoe UI Light" panose="020B0502040204020203" pitchFamily="34" charset="0"/>
                </a:rPr>
                <a:t>9</a:t>
              </a:r>
            </a:p>
          </p:txBody>
        </p:sp>
        <p:sp>
          <p:nvSpPr>
            <p:cNvPr id="12" name="Ovaal 11">
              <a:extLst>
                <a:ext uri="{FF2B5EF4-FFF2-40B4-BE49-F238E27FC236}">
                  <a16:creationId xmlns:a16="http://schemas.microsoft.com/office/drawing/2014/main" id="{796D887E-A2F9-F6F3-41EA-1BB2AE2E6D99}"/>
                </a:ext>
              </a:extLst>
            </p:cNvPr>
            <p:cNvSpPr>
              <a:spLocks noChangeAspect="1" noChangeArrowheads="1"/>
            </p:cNvSpPr>
            <p:nvPr userDrawn="1"/>
          </p:nvSpPr>
          <p:spPr bwMode="auto">
            <a:xfrm>
              <a:off x="374650" y="3465462"/>
              <a:ext cx="217473" cy="215894"/>
            </a:xfrm>
            <a:prstGeom prst="ellipse">
              <a:avLst/>
            </a:prstGeom>
            <a:solidFill>
              <a:schemeClr val="accent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nl-NL" altLang="nl-NL" sz="1000">
                  <a:solidFill>
                    <a:schemeClr val="bg1"/>
                  </a:solidFill>
                  <a:cs typeface="Segoe UI Light" panose="020B0502040204020203" pitchFamily="34" charset="0"/>
                </a:rPr>
                <a:t>1</a:t>
              </a:r>
            </a:p>
          </p:txBody>
        </p:sp>
        <p:sp>
          <p:nvSpPr>
            <p:cNvPr id="13" name="Ovaal 12">
              <a:extLst>
                <a:ext uri="{FF2B5EF4-FFF2-40B4-BE49-F238E27FC236}">
                  <a16:creationId xmlns:a16="http://schemas.microsoft.com/office/drawing/2014/main" id="{7F1A0E5C-E41C-05D4-6290-5D8197C866D0}"/>
                </a:ext>
              </a:extLst>
            </p:cNvPr>
            <p:cNvSpPr>
              <a:spLocks noChangeAspect="1" noChangeArrowheads="1"/>
            </p:cNvSpPr>
            <p:nvPr userDrawn="1"/>
          </p:nvSpPr>
          <p:spPr bwMode="auto">
            <a:xfrm>
              <a:off x="374650" y="3743266"/>
              <a:ext cx="217473" cy="215894"/>
            </a:xfrm>
            <a:prstGeom prst="ellipse">
              <a:avLst/>
            </a:prstGeom>
            <a:solidFill>
              <a:schemeClr val="accent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nl-NL" altLang="nl-NL" sz="1000">
                  <a:solidFill>
                    <a:schemeClr val="bg1"/>
                  </a:solidFill>
                  <a:cs typeface="Segoe UI Light" panose="020B0502040204020203" pitchFamily="34" charset="0"/>
                </a:rPr>
                <a:t>2</a:t>
              </a:r>
            </a:p>
          </p:txBody>
        </p:sp>
        <p:sp>
          <p:nvSpPr>
            <p:cNvPr id="14" name="Ovaal 13">
              <a:extLst>
                <a:ext uri="{FF2B5EF4-FFF2-40B4-BE49-F238E27FC236}">
                  <a16:creationId xmlns:a16="http://schemas.microsoft.com/office/drawing/2014/main" id="{1FC3F678-2A4C-9649-9C25-B4F4CC1F9FFE}"/>
                </a:ext>
              </a:extLst>
            </p:cNvPr>
            <p:cNvSpPr>
              <a:spLocks noChangeAspect="1" noChangeArrowheads="1"/>
            </p:cNvSpPr>
            <p:nvPr userDrawn="1"/>
          </p:nvSpPr>
          <p:spPr bwMode="auto">
            <a:xfrm>
              <a:off x="374650" y="4019483"/>
              <a:ext cx="217473" cy="215894"/>
            </a:xfrm>
            <a:prstGeom prst="ellipse">
              <a:avLst/>
            </a:prstGeom>
            <a:solidFill>
              <a:schemeClr val="accent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nl-NL" altLang="nl-NL" sz="1000">
                  <a:solidFill>
                    <a:schemeClr val="bg1"/>
                  </a:solidFill>
                  <a:cs typeface="Segoe UI Light" panose="020B0502040204020203" pitchFamily="34" charset="0"/>
                </a:rPr>
                <a:t>3</a:t>
              </a:r>
            </a:p>
          </p:txBody>
        </p:sp>
        <p:sp>
          <p:nvSpPr>
            <p:cNvPr id="15" name="Ovaal 14">
              <a:extLst>
                <a:ext uri="{FF2B5EF4-FFF2-40B4-BE49-F238E27FC236}">
                  <a16:creationId xmlns:a16="http://schemas.microsoft.com/office/drawing/2014/main" id="{0A0E831B-E9BE-5A60-E971-A0FFC31A542D}"/>
                </a:ext>
              </a:extLst>
            </p:cNvPr>
            <p:cNvSpPr>
              <a:spLocks noChangeAspect="1" noChangeArrowheads="1"/>
            </p:cNvSpPr>
            <p:nvPr userDrawn="1"/>
          </p:nvSpPr>
          <p:spPr bwMode="auto">
            <a:xfrm>
              <a:off x="374650" y="4297288"/>
              <a:ext cx="217473" cy="215894"/>
            </a:xfrm>
            <a:prstGeom prst="ellipse">
              <a:avLst/>
            </a:prstGeom>
            <a:solidFill>
              <a:schemeClr val="accent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nl-NL" altLang="nl-NL" sz="1000">
                  <a:solidFill>
                    <a:schemeClr val="bg1"/>
                  </a:solidFill>
                  <a:cs typeface="Segoe UI Light" panose="020B0502040204020203" pitchFamily="34" charset="0"/>
                </a:rPr>
                <a:t>4</a:t>
              </a:r>
            </a:p>
          </p:txBody>
        </p:sp>
        <p:sp>
          <p:nvSpPr>
            <p:cNvPr id="16" name="Ovaal 15">
              <a:extLst>
                <a:ext uri="{FF2B5EF4-FFF2-40B4-BE49-F238E27FC236}">
                  <a16:creationId xmlns:a16="http://schemas.microsoft.com/office/drawing/2014/main" id="{E756E705-6985-0383-0B66-F0423ECD1408}"/>
                </a:ext>
              </a:extLst>
            </p:cNvPr>
            <p:cNvSpPr>
              <a:spLocks noChangeAspect="1" noChangeArrowheads="1"/>
            </p:cNvSpPr>
            <p:nvPr userDrawn="1"/>
          </p:nvSpPr>
          <p:spPr bwMode="auto">
            <a:xfrm>
              <a:off x="374650" y="4575092"/>
              <a:ext cx="217473" cy="215894"/>
            </a:xfrm>
            <a:prstGeom prst="ellipse">
              <a:avLst/>
            </a:prstGeom>
            <a:solidFill>
              <a:schemeClr val="accent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nl-NL" altLang="nl-NL" sz="1000">
                  <a:solidFill>
                    <a:schemeClr val="bg1"/>
                  </a:solidFill>
                  <a:cs typeface="Segoe UI Light" panose="020B0502040204020203" pitchFamily="34" charset="0"/>
                </a:rPr>
                <a:t>5</a:t>
              </a:r>
            </a:p>
          </p:txBody>
        </p:sp>
        <p:sp>
          <p:nvSpPr>
            <p:cNvPr id="17" name="Rechthoek 16">
              <a:extLst>
                <a:ext uri="{FF2B5EF4-FFF2-40B4-BE49-F238E27FC236}">
                  <a16:creationId xmlns:a16="http://schemas.microsoft.com/office/drawing/2014/main" id="{31FA5EDB-F61A-A69B-86B4-C55C53A1DEAD}"/>
                </a:ext>
              </a:extLst>
            </p:cNvPr>
            <p:cNvSpPr>
              <a:spLocks noChangeArrowheads="1"/>
            </p:cNvSpPr>
            <p:nvPr userDrawn="1"/>
          </p:nvSpPr>
          <p:spPr bwMode="auto">
            <a:xfrm>
              <a:off x="388937" y="2838417"/>
              <a:ext cx="4684394" cy="59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lnSpc>
                  <a:spcPct val="90000"/>
                </a:lnSpc>
                <a:spcBef>
                  <a:spcPts val="600"/>
                </a:spcBef>
                <a:spcAft>
                  <a:spcPts val="600"/>
                </a:spcAft>
                <a:buFontTx/>
                <a:buNone/>
                <a:defRPr/>
              </a:pPr>
              <a:r>
                <a:rPr lang="nl-NL" altLang="nl-NL" sz="1100">
                  <a:solidFill>
                    <a:srgbClr val="000000"/>
                  </a:solidFill>
                  <a:cs typeface="Segoe UI Light" panose="020B0502040204020203" pitchFamily="34" charset="0"/>
                </a:rPr>
                <a:t>Gebruik de </a:t>
              </a:r>
              <a:r>
                <a:rPr lang="nl-NL" altLang="nl-NL" sz="1100" b="1">
                  <a:solidFill>
                    <a:srgbClr val="000000"/>
                  </a:solidFill>
                  <a:cs typeface="Segoe UI Light" panose="020B0502040204020203" pitchFamily="34" charset="0"/>
                </a:rPr>
                <a:t>lijstniveau-knoppen</a:t>
              </a:r>
              <a:r>
                <a:rPr lang="nl-NL" altLang="nl-NL" sz="1100">
                  <a:solidFill>
                    <a:srgbClr val="000000"/>
                  </a:solidFill>
                  <a:cs typeface="Segoe UI Light" panose="020B0502040204020203" pitchFamily="34" charset="0"/>
                </a:rPr>
                <a:t> op de </a:t>
              </a:r>
              <a:r>
                <a:rPr lang="nl-NL" altLang="nl-NL" sz="1100" b="1">
                  <a:solidFill>
                    <a:srgbClr val="000000"/>
                  </a:solidFill>
                  <a:cs typeface="Segoe UI Light" panose="020B0502040204020203" pitchFamily="34" charset="0"/>
                </a:rPr>
                <a:t>‘Start’</a:t>
              </a:r>
              <a:r>
                <a:rPr lang="nl-NL" altLang="nl-NL" sz="1100">
                  <a:solidFill>
                    <a:srgbClr val="000000"/>
                  </a:solidFill>
                  <a:cs typeface="Segoe UI Light" panose="020B0502040204020203" pitchFamily="34" charset="0"/>
                </a:rPr>
                <a:t> tab om de tekstopmaak te wijzigen. Klik op de iconen zoals hierboven afgebeeld en kies het gewenste niveau. </a:t>
              </a:r>
              <a:r>
                <a:rPr lang="nl-NL" altLang="nl-NL" sz="1100" i="1">
                  <a:solidFill>
                    <a:srgbClr val="000000"/>
                  </a:solidFill>
                  <a:cs typeface="Segoe UI Light" panose="020B0502040204020203" pitchFamily="34" charset="0"/>
                </a:rPr>
                <a:t>Kies uit:</a:t>
              </a:r>
            </a:p>
          </p:txBody>
        </p:sp>
      </p:grpSp>
      <p:grpSp>
        <p:nvGrpSpPr>
          <p:cNvPr id="70" name="Groep 85">
            <a:extLst>
              <a:ext uri="{FF2B5EF4-FFF2-40B4-BE49-F238E27FC236}">
                <a16:creationId xmlns:a16="http://schemas.microsoft.com/office/drawing/2014/main" id="{89448281-3CFF-DF27-8707-35C905379386}"/>
              </a:ext>
            </a:extLst>
          </p:cNvPr>
          <p:cNvGrpSpPr>
            <a:grpSpLocks/>
          </p:cNvGrpSpPr>
          <p:nvPr/>
        </p:nvGrpSpPr>
        <p:grpSpPr bwMode="auto">
          <a:xfrm>
            <a:off x="6089650" y="1714500"/>
            <a:ext cx="4298950" cy="4302125"/>
            <a:chOff x="6090340" y="1714038"/>
            <a:chExt cx="4298260" cy="4302351"/>
          </a:xfrm>
        </p:grpSpPr>
        <p:sp>
          <p:nvSpPr>
            <p:cNvPr id="71" name="Rechthoek 70">
              <a:extLst>
                <a:ext uri="{FF2B5EF4-FFF2-40B4-BE49-F238E27FC236}">
                  <a16:creationId xmlns:a16="http://schemas.microsoft.com/office/drawing/2014/main" id="{71F4E9CF-51AF-C890-2689-CFE84107B9B2}"/>
                </a:ext>
              </a:extLst>
            </p:cNvPr>
            <p:cNvSpPr>
              <a:spLocks noChangeArrowheads="1"/>
            </p:cNvSpPr>
            <p:nvPr userDrawn="1"/>
          </p:nvSpPr>
          <p:spPr bwMode="auto">
            <a:xfrm>
              <a:off x="6096689" y="1714038"/>
              <a:ext cx="3176078" cy="19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lnSpc>
                  <a:spcPct val="80000"/>
                </a:lnSpc>
                <a:buFontTx/>
                <a:buNone/>
                <a:defRPr/>
              </a:pPr>
              <a:r>
                <a:rPr lang="nl-NL" altLang="nl-NL" sz="1400" b="1">
                  <a:solidFill>
                    <a:schemeClr val="accent2"/>
                  </a:solidFill>
                  <a:latin typeface="Arial Black" panose="020B0A04020102020204" pitchFamily="34" charset="0"/>
                  <a:cs typeface="Segoe UI Light" panose="020B0502040204020203" pitchFamily="34" charset="0"/>
                </a:rPr>
                <a:t>Afbeelding invoegen/wijzigen</a:t>
              </a:r>
            </a:p>
          </p:txBody>
        </p:sp>
        <p:sp>
          <p:nvSpPr>
            <p:cNvPr id="72" name="Ovaal 71">
              <a:extLst>
                <a:ext uri="{FF2B5EF4-FFF2-40B4-BE49-F238E27FC236}">
                  <a16:creationId xmlns:a16="http://schemas.microsoft.com/office/drawing/2014/main" id="{E2140014-3096-388E-67AB-559F5215BBD7}"/>
                </a:ext>
              </a:extLst>
            </p:cNvPr>
            <p:cNvSpPr>
              <a:spLocks noChangeAspect="1" noChangeArrowheads="1"/>
            </p:cNvSpPr>
            <p:nvPr userDrawn="1"/>
          </p:nvSpPr>
          <p:spPr bwMode="auto">
            <a:xfrm>
              <a:off x="6090340" y="2080770"/>
              <a:ext cx="217453" cy="215911"/>
            </a:xfrm>
            <a:prstGeom prst="ellipse">
              <a:avLst/>
            </a:prstGeom>
            <a:solidFill>
              <a:schemeClr val="accent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nl-NL" altLang="nl-NL" sz="1000">
                  <a:solidFill>
                    <a:schemeClr val="bg1"/>
                  </a:solidFill>
                  <a:cs typeface="Segoe UI Light" panose="020B0502040204020203" pitchFamily="34" charset="0"/>
                </a:rPr>
                <a:t>1</a:t>
              </a:r>
            </a:p>
          </p:txBody>
        </p:sp>
        <p:cxnSp>
          <p:nvCxnSpPr>
            <p:cNvPr id="73" name="Rechte verbindingslijn 88">
              <a:extLst>
                <a:ext uri="{FF2B5EF4-FFF2-40B4-BE49-F238E27FC236}">
                  <a16:creationId xmlns:a16="http://schemas.microsoft.com/office/drawing/2014/main" id="{D70BB7AF-CE7B-A335-F9FE-0A1648D572FB}"/>
                </a:ext>
              </a:extLst>
            </p:cNvPr>
            <p:cNvCxnSpPr>
              <a:cxnSpLocks/>
            </p:cNvCxnSpPr>
            <p:nvPr userDrawn="1"/>
          </p:nvCxnSpPr>
          <p:spPr bwMode="auto">
            <a:xfrm>
              <a:off x="6095999" y="1955673"/>
              <a:ext cx="4292601" cy="0"/>
            </a:xfrm>
            <a:prstGeom prst="line">
              <a:avLst/>
            </a:prstGeom>
            <a:noFill/>
            <a:ln w="3175" algn="ctr">
              <a:solidFill>
                <a:schemeClr val="accent2"/>
              </a:solidFill>
              <a:round/>
              <a:headEnd/>
              <a:tailEnd/>
            </a:ln>
            <a:extLst>
              <a:ext uri="{909E8E84-426E-40DD-AFC4-6F175D3DCCD1}">
                <a14:hiddenFill xmlns:a14="http://schemas.microsoft.com/office/drawing/2010/main">
                  <a:noFill/>
                </a14:hiddenFill>
              </a:ext>
            </a:extLst>
          </p:spPr>
        </p:cxnSp>
        <p:cxnSp>
          <p:nvCxnSpPr>
            <p:cNvPr id="74" name="Rechte verbindingslijn 89">
              <a:extLst>
                <a:ext uri="{FF2B5EF4-FFF2-40B4-BE49-F238E27FC236}">
                  <a16:creationId xmlns:a16="http://schemas.microsoft.com/office/drawing/2014/main" id="{FB808377-7762-2B0F-B9B9-11A79D660CC2}"/>
                </a:ext>
              </a:extLst>
            </p:cNvPr>
            <p:cNvCxnSpPr>
              <a:cxnSpLocks/>
            </p:cNvCxnSpPr>
            <p:nvPr userDrawn="1"/>
          </p:nvCxnSpPr>
          <p:spPr bwMode="auto">
            <a:xfrm>
              <a:off x="6095999" y="3291971"/>
              <a:ext cx="4292601" cy="0"/>
            </a:xfrm>
            <a:prstGeom prst="line">
              <a:avLst/>
            </a:prstGeom>
            <a:noFill/>
            <a:ln w="3175" algn="ctr">
              <a:solidFill>
                <a:schemeClr val="accent2"/>
              </a:solidFill>
              <a:round/>
              <a:headEnd/>
              <a:tailEnd/>
            </a:ln>
            <a:extLst>
              <a:ext uri="{909E8E84-426E-40DD-AFC4-6F175D3DCCD1}">
                <a14:hiddenFill xmlns:a14="http://schemas.microsoft.com/office/drawing/2010/main">
                  <a:noFill/>
                </a14:hiddenFill>
              </a:ext>
            </a:extLst>
          </p:spPr>
        </p:cxnSp>
        <p:sp>
          <p:nvSpPr>
            <p:cNvPr id="75" name="Rechthoek 74">
              <a:extLst>
                <a:ext uri="{FF2B5EF4-FFF2-40B4-BE49-F238E27FC236}">
                  <a16:creationId xmlns:a16="http://schemas.microsoft.com/office/drawing/2014/main" id="{6555187C-1766-29AA-3B5C-35573CECF5A9}"/>
                </a:ext>
              </a:extLst>
            </p:cNvPr>
            <p:cNvSpPr>
              <a:spLocks noChangeArrowheads="1"/>
            </p:cNvSpPr>
            <p:nvPr userDrawn="1"/>
          </p:nvSpPr>
          <p:spPr bwMode="auto">
            <a:xfrm>
              <a:off x="6455406" y="2145861"/>
              <a:ext cx="3933194" cy="59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cs typeface="Segoe UI Light" panose="020B0502040204020203" pitchFamily="34" charset="0"/>
                </a:rPr>
                <a:t>Verwijder de bestaande afbeelding indien nodig met de </a:t>
              </a:r>
              <a:r>
                <a:rPr lang="nl-NL" altLang="nl-NL" sz="1100" b="1">
                  <a:solidFill>
                    <a:srgbClr val="000000"/>
                  </a:solidFill>
                  <a:cs typeface="Segoe UI Light" panose="020B0502040204020203" pitchFamily="34" charset="0"/>
                </a:rPr>
                <a:t>‘Delete’-knop</a:t>
              </a:r>
              <a:r>
                <a:rPr lang="nl-NL" altLang="nl-NL" sz="1100">
                  <a:solidFill>
                    <a:srgbClr val="000000"/>
                  </a:solidFill>
                  <a:cs typeface="Segoe UI Light" panose="020B0502040204020203" pitchFamily="34" charset="0"/>
                </a:rPr>
                <a:t>. Klik op het pictogram om een nieuwe afbeelding in te voegen. </a:t>
              </a:r>
              <a:r>
                <a:rPr lang="nl-NL" altLang="nl-NL" sz="1100" i="1">
                  <a:solidFill>
                    <a:srgbClr val="000000"/>
                  </a:solidFill>
                  <a:cs typeface="Segoe UI Light" panose="020B0502040204020203" pitchFamily="34" charset="0"/>
                </a:rPr>
                <a:t>(voorbeeld hieronder).</a:t>
              </a:r>
              <a:endParaRPr lang="nl-NL" altLang="nl-NL" sz="1100">
                <a:solidFill>
                  <a:srgbClr val="000000"/>
                </a:solidFill>
                <a:cs typeface="Segoe UI Light" panose="020B0502040204020203" pitchFamily="34" charset="0"/>
              </a:endParaRPr>
            </a:p>
          </p:txBody>
        </p:sp>
        <p:sp>
          <p:nvSpPr>
            <p:cNvPr id="76" name="Ovaal 75">
              <a:extLst>
                <a:ext uri="{FF2B5EF4-FFF2-40B4-BE49-F238E27FC236}">
                  <a16:creationId xmlns:a16="http://schemas.microsoft.com/office/drawing/2014/main" id="{03B51E1A-3510-0C07-4FD5-F933A276BB3A}"/>
                </a:ext>
              </a:extLst>
            </p:cNvPr>
            <p:cNvSpPr>
              <a:spLocks noChangeAspect="1" noChangeArrowheads="1"/>
            </p:cNvSpPr>
            <p:nvPr userDrawn="1"/>
          </p:nvSpPr>
          <p:spPr bwMode="auto">
            <a:xfrm>
              <a:off x="6090340" y="3446092"/>
              <a:ext cx="217453" cy="215911"/>
            </a:xfrm>
            <a:prstGeom prst="ellipse">
              <a:avLst/>
            </a:prstGeom>
            <a:solidFill>
              <a:schemeClr val="accent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nl-NL" altLang="nl-NL" sz="1000">
                  <a:solidFill>
                    <a:schemeClr val="bg1"/>
                  </a:solidFill>
                  <a:cs typeface="Segoe UI Light" panose="020B0502040204020203" pitchFamily="34" charset="0"/>
                </a:rPr>
                <a:t>2</a:t>
              </a:r>
            </a:p>
          </p:txBody>
        </p:sp>
        <p:sp>
          <p:nvSpPr>
            <p:cNvPr id="77" name="Rechthoek 76">
              <a:extLst>
                <a:ext uri="{FF2B5EF4-FFF2-40B4-BE49-F238E27FC236}">
                  <a16:creationId xmlns:a16="http://schemas.microsoft.com/office/drawing/2014/main" id="{8C7B064B-930E-9A90-D3C0-35F59467C4F4}"/>
                </a:ext>
              </a:extLst>
            </p:cNvPr>
            <p:cNvSpPr>
              <a:spLocks noChangeArrowheads="1"/>
            </p:cNvSpPr>
            <p:nvPr userDrawn="1"/>
          </p:nvSpPr>
          <p:spPr bwMode="auto">
            <a:xfrm>
              <a:off x="6455406" y="3511182"/>
              <a:ext cx="2818947" cy="31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cs typeface="Segoe UI Light" panose="020B0502040204020203" pitchFamily="34" charset="0"/>
                </a:rPr>
                <a:t>Selecteer de gewenste afbeelding en klip op </a:t>
              </a:r>
              <a:r>
                <a:rPr lang="nl-NL" altLang="nl-NL" sz="1100" b="1">
                  <a:solidFill>
                    <a:srgbClr val="000000"/>
                  </a:solidFill>
                  <a:cs typeface="Segoe UI Light" panose="020B0502040204020203" pitchFamily="34" charset="0"/>
                </a:rPr>
                <a:t>‘Invoegen / Insert’</a:t>
              </a:r>
              <a:r>
                <a:rPr lang="nl-NL" altLang="nl-NL" sz="1100">
                  <a:solidFill>
                    <a:srgbClr val="000000"/>
                  </a:solidFill>
                  <a:cs typeface="Segoe UI Light" panose="020B0502040204020203" pitchFamily="34" charset="0"/>
                </a:rPr>
                <a:t>.</a:t>
              </a:r>
              <a:endParaRPr lang="nl-NL" altLang="nl-NL" sz="1100" b="1">
                <a:solidFill>
                  <a:srgbClr val="000000"/>
                </a:solidFill>
                <a:cs typeface="Segoe UI Light" panose="020B0502040204020203" pitchFamily="34" charset="0"/>
              </a:endParaRPr>
            </a:p>
          </p:txBody>
        </p:sp>
        <p:grpSp>
          <p:nvGrpSpPr>
            <p:cNvPr id="78" name="Groep 93">
              <a:extLst>
                <a:ext uri="{FF2B5EF4-FFF2-40B4-BE49-F238E27FC236}">
                  <a16:creationId xmlns:a16="http://schemas.microsoft.com/office/drawing/2014/main" id="{A8DBD79A-270E-3940-D12B-B64E3E3684B3}"/>
                </a:ext>
              </a:extLst>
            </p:cNvPr>
            <p:cNvGrpSpPr>
              <a:grpSpLocks/>
            </p:cNvGrpSpPr>
            <p:nvPr userDrawn="1"/>
          </p:nvGrpSpPr>
          <p:grpSpPr bwMode="auto">
            <a:xfrm>
              <a:off x="6456020" y="3923988"/>
              <a:ext cx="825500" cy="209550"/>
              <a:chOff x="13504624" y="2482850"/>
              <a:chExt cx="825500" cy="209550"/>
            </a:xfrm>
          </p:grpSpPr>
          <p:sp>
            <p:nvSpPr>
              <p:cNvPr id="111" name="Rechthoek 110">
                <a:extLst>
                  <a:ext uri="{FF2B5EF4-FFF2-40B4-BE49-F238E27FC236}">
                    <a16:creationId xmlns:a16="http://schemas.microsoft.com/office/drawing/2014/main" id="{869B6AD2-9CE6-20E7-F1D7-3779D4F9AB73}"/>
                  </a:ext>
                </a:extLst>
              </p:cNvPr>
              <p:cNvSpPr/>
              <p:nvPr userDrawn="1"/>
            </p:nvSpPr>
            <p:spPr>
              <a:xfrm>
                <a:off x="13504010" y="2482816"/>
                <a:ext cx="825367" cy="209561"/>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lstStyle/>
              <a:p>
                <a:pPr eaLnBrk="1" hangingPunct="1">
                  <a:lnSpc>
                    <a:spcPct val="90000"/>
                  </a:lnSpc>
                  <a:spcBef>
                    <a:spcPts val="600"/>
                  </a:spcBef>
                  <a:spcAft>
                    <a:spcPts val="600"/>
                  </a:spcAft>
                  <a:buFontTx/>
                  <a:buChar char="-"/>
                  <a:defRPr/>
                </a:pPr>
                <a:r>
                  <a:rPr lang="nl-NL" sz="800">
                    <a:solidFill>
                      <a:schemeClr val="tx1"/>
                    </a:solidFill>
                    <a:cs typeface="Arial" panose="020B0604020202020204" pitchFamily="34" charset="0"/>
                  </a:rPr>
                  <a:t>Invoegen</a:t>
                </a:r>
              </a:p>
            </p:txBody>
          </p:sp>
          <p:cxnSp>
            <p:nvCxnSpPr>
              <p:cNvPr id="112" name="Rechte verbindingslijn 127">
                <a:extLst>
                  <a:ext uri="{FF2B5EF4-FFF2-40B4-BE49-F238E27FC236}">
                    <a16:creationId xmlns:a16="http://schemas.microsoft.com/office/drawing/2014/main" id="{04E5EE5B-BEB4-08EF-01C8-099588E71528}"/>
                  </a:ext>
                </a:extLst>
              </p:cNvPr>
              <p:cNvCxnSpPr>
                <a:cxnSpLocks noChangeShapeType="1"/>
              </p:cNvCxnSpPr>
              <p:nvPr userDrawn="1"/>
            </p:nvCxnSpPr>
            <p:spPr bwMode="auto">
              <a:xfrm>
                <a:off x="14155269" y="2515250"/>
                <a:ext cx="0" cy="142717"/>
              </a:xfrm>
              <a:prstGeom prst="line">
                <a:avLst/>
              </a:prstGeom>
              <a:noFill/>
              <a:ln w="6350" algn="ctr">
                <a:solidFill>
                  <a:srgbClr val="44546A"/>
                </a:solidFill>
                <a:round/>
                <a:headEnd/>
                <a:tailEnd/>
              </a:ln>
              <a:extLst>
                <a:ext uri="{909E8E84-426E-40DD-AFC4-6F175D3DCCD1}">
                  <a14:hiddenFill xmlns:a14="http://schemas.microsoft.com/office/drawing/2010/main">
                    <a:noFill/>
                  </a14:hiddenFill>
                </a:ext>
              </a:extLst>
            </p:spPr>
          </p:cxnSp>
          <p:sp>
            <p:nvSpPr>
              <p:cNvPr id="113" name="Gelijkbenige driehoek 112">
                <a:extLst>
                  <a:ext uri="{FF2B5EF4-FFF2-40B4-BE49-F238E27FC236}">
                    <a16:creationId xmlns:a16="http://schemas.microsoft.com/office/drawing/2014/main" id="{E0836729-BBA3-0F80-0F52-6C5FBBBCA181}"/>
                  </a:ext>
                </a:extLst>
              </p:cNvPr>
              <p:cNvSpPr/>
              <p:nvPr userDrawn="1"/>
            </p:nvSpPr>
            <p:spPr>
              <a:xfrm rot="10800000">
                <a:off x="14196049" y="2566958"/>
                <a:ext cx="85711" cy="50803"/>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grpSp>
        <p:grpSp>
          <p:nvGrpSpPr>
            <p:cNvPr id="79" name="Groep 94">
              <a:extLst>
                <a:ext uri="{FF2B5EF4-FFF2-40B4-BE49-F238E27FC236}">
                  <a16:creationId xmlns:a16="http://schemas.microsoft.com/office/drawing/2014/main" id="{8C6E1779-D7BF-7F3D-4565-35BA3A3384AC}"/>
                </a:ext>
              </a:extLst>
            </p:cNvPr>
            <p:cNvGrpSpPr>
              <a:grpSpLocks/>
            </p:cNvGrpSpPr>
            <p:nvPr userDrawn="1"/>
          </p:nvGrpSpPr>
          <p:grpSpPr bwMode="auto">
            <a:xfrm>
              <a:off x="6456020" y="2855664"/>
              <a:ext cx="294789" cy="318834"/>
              <a:chOff x="14466489" y="1001522"/>
              <a:chExt cx="290627" cy="314333"/>
            </a:xfrm>
          </p:grpSpPr>
          <p:sp>
            <p:nvSpPr>
              <p:cNvPr id="105" name="Rechthoek 104">
                <a:extLst>
                  <a:ext uri="{FF2B5EF4-FFF2-40B4-BE49-F238E27FC236}">
                    <a16:creationId xmlns:a16="http://schemas.microsoft.com/office/drawing/2014/main" id="{C2352ECC-18D2-DE1F-20EA-747A73AC2FF5}"/>
                  </a:ext>
                </a:extLst>
              </p:cNvPr>
              <p:cNvSpPr/>
              <p:nvPr userDrawn="1"/>
            </p:nvSpPr>
            <p:spPr>
              <a:xfrm>
                <a:off x="14465884" y="1001371"/>
                <a:ext cx="258199" cy="255123"/>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hangingPunct="1">
                  <a:lnSpc>
                    <a:spcPct val="90000"/>
                  </a:lnSpc>
                  <a:spcBef>
                    <a:spcPts val="600"/>
                  </a:spcBef>
                  <a:spcAft>
                    <a:spcPts val="600"/>
                  </a:spcAft>
                  <a:buFontTx/>
                  <a:buChar char="-"/>
                  <a:defRPr/>
                </a:pPr>
                <a:endParaRPr lang="nl-NL" sz="800">
                  <a:solidFill>
                    <a:schemeClr val="tx1"/>
                  </a:solidFill>
                  <a:cs typeface="Arial" panose="020B0604020202020204" pitchFamily="34" charset="0"/>
                </a:endParaRPr>
              </a:p>
            </p:txBody>
          </p:sp>
          <p:sp>
            <p:nvSpPr>
              <p:cNvPr id="106" name="Ovaal 105">
                <a:extLst>
                  <a:ext uri="{FF2B5EF4-FFF2-40B4-BE49-F238E27FC236}">
                    <a16:creationId xmlns:a16="http://schemas.microsoft.com/office/drawing/2014/main" id="{82BBCF89-A2CE-2A5B-8F48-B7384AF69DBA}"/>
                  </a:ext>
                </a:extLst>
              </p:cNvPr>
              <p:cNvSpPr/>
              <p:nvPr userDrawn="1"/>
            </p:nvSpPr>
            <p:spPr>
              <a:xfrm>
                <a:off x="14623933" y="1034239"/>
                <a:ext cx="70417" cy="70433"/>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sp>
            <p:nvSpPr>
              <p:cNvPr id="107" name="Vrije vorm: vorm 106">
                <a:extLst>
                  <a:ext uri="{FF2B5EF4-FFF2-40B4-BE49-F238E27FC236}">
                    <a16:creationId xmlns:a16="http://schemas.microsoft.com/office/drawing/2014/main" id="{D43249DF-F8BC-91D7-C381-B2D3BC71DD5F}"/>
                  </a:ext>
                </a:extLst>
              </p:cNvPr>
              <p:cNvSpPr/>
              <p:nvPr userDrawn="1"/>
            </p:nvSpPr>
            <p:spPr>
              <a:xfrm rot="2700000">
                <a:off x="14497945" y="1157122"/>
                <a:ext cx="169039" cy="1486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sp>
            <p:nvSpPr>
              <p:cNvPr id="108" name="Rechthoek: afgeronde hoeken 107">
                <a:extLst>
                  <a:ext uri="{FF2B5EF4-FFF2-40B4-BE49-F238E27FC236}">
                    <a16:creationId xmlns:a16="http://schemas.microsoft.com/office/drawing/2014/main" id="{6B2D1E8E-9F5B-184E-E0A6-B57D722275E3}"/>
                  </a:ext>
                </a:extLst>
              </p:cNvPr>
              <p:cNvSpPr/>
              <p:nvPr userDrawn="1"/>
            </p:nvSpPr>
            <p:spPr>
              <a:xfrm>
                <a:off x="14600460" y="1145367"/>
                <a:ext cx="156484" cy="117387"/>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hangingPunct="1">
                  <a:lnSpc>
                    <a:spcPct val="90000"/>
                  </a:lnSpc>
                  <a:spcBef>
                    <a:spcPts val="600"/>
                  </a:spcBef>
                  <a:spcAft>
                    <a:spcPts val="600"/>
                  </a:spcAft>
                  <a:buFontTx/>
                  <a:buChar char="-"/>
                  <a:defRPr/>
                </a:pPr>
                <a:endParaRPr lang="nl-NL" sz="800">
                  <a:solidFill>
                    <a:schemeClr val="tx1"/>
                  </a:solidFill>
                  <a:cs typeface="Arial" panose="020B0604020202020204" pitchFamily="34" charset="0"/>
                </a:endParaRPr>
              </a:p>
            </p:txBody>
          </p:sp>
          <p:cxnSp>
            <p:nvCxnSpPr>
              <p:cNvPr id="109" name="Rechte verbindingslijn 108">
                <a:extLst>
                  <a:ext uri="{FF2B5EF4-FFF2-40B4-BE49-F238E27FC236}">
                    <a16:creationId xmlns:a16="http://schemas.microsoft.com/office/drawing/2014/main" id="{BBA073AB-4D65-AB67-64E4-E0FEF0FA19A6}"/>
                  </a:ext>
                </a:extLst>
              </p:cNvPr>
              <p:cNvCxnSpPr>
                <a:cxnSpLocks/>
              </p:cNvCxnSpPr>
              <p:nvPr userDrawn="1"/>
            </p:nvCxnSpPr>
            <p:spPr>
              <a:xfrm>
                <a:off x="14636452" y="1308145"/>
                <a:ext cx="84501"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0" name="Rechte verbindingslijn 109">
                <a:extLst>
                  <a:ext uri="{FF2B5EF4-FFF2-40B4-BE49-F238E27FC236}">
                    <a16:creationId xmlns:a16="http://schemas.microsoft.com/office/drawing/2014/main" id="{676C77BF-3743-7D6C-4632-55865FC9CC71}"/>
                  </a:ext>
                </a:extLst>
              </p:cNvPr>
              <p:cNvCxnSpPr>
                <a:cxnSpLocks/>
                <a:stCxn id="138" idx="2"/>
              </p:cNvCxnSpPr>
              <p:nvPr userDrawn="1"/>
            </p:nvCxnSpPr>
            <p:spPr>
              <a:xfrm flipH="1">
                <a:off x="14678702" y="1262754"/>
                <a:ext cx="0" cy="43825"/>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0" name="Ovaal 79">
              <a:extLst>
                <a:ext uri="{FF2B5EF4-FFF2-40B4-BE49-F238E27FC236}">
                  <a16:creationId xmlns:a16="http://schemas.microsoft.com/office/drawing/2014/main" id="{AF88A68B-365E-419F-EE8E-1BDC7E2E8104}"/>
                </a:ext>
              </a:extLst>
            </p:cNvPr>
            <p:cNvSpPr>
              <a:spLocks noChangeAspect="1" noChangeArrowheads="1"/>
            </p:cNvSpPr>
            <p:nvPr userDrawn="1"/>
          </p:nvSpPr>
          <p:spPr bwMode="auto">
            <a:xfrm>
              <a:off x="6090340" y="4420868"/>
              <a:ext cx="217453" cy="215911"/>
            </a:xfrm>
            <a:prstGeom prst="ellipse">
              <a:avLst/>
            </a:prstGeom>
            <a:solidFill>
              <a:schemeClr val="accent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nl-NL" altLang="nl-NL" sz="1000">
                  <a:solidFill>
                    <a:schemeClr val="bg1"/>
                  </a:solidFill>
                  <a:cs typeface="Segoe UI Light" panose="020B0502040204020203" pitchFamily="34" charset="0"/>
                </a:rPr>
                <a:t>3</a:t>
              </a:r>
            </a:p>
          </p:txBody>
        </p:sp>
        <p:sp>
          <p:nvSpPr>
            <p:cNvPr id="81" name="Rechthoek 80">
              <a:extLst>
                <a:ext uri="{FF2B5EF4-FFF2-40B4-BE49-F238E27FC236}">
                  <a16:creationId xmlns:a16="http://schemas.microsoft.com/office/drawing/2014/main" id="{23651604-1B09-E880-B685-43BBD8C45882}"/>
                </a:ext>
              </a:extLst>
            </p:cNvPr>
            <p:cNvSpPr>
              <a:spLocks noChangeArrowheads="1"/>
            </p:cNvSpPr>
            <p:nvPr userDrawn="1"/>
          </p:nvSpPr>
          <p:spPr bwMode="auto">
            <a:xfrm>
              <a:off x="6455406" y="4487547"/>
              <a:ext cx="3933194" cy="43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cs typeface="Segoe UI Light" panose="020B0502040204020203" pitchFamily="34" charset="0"/>
                </a:rPr>
                <a:t>Rechter muisklik op op de miniweergave aan de linker kant van het scherm en kies </a:t>
              </a:r>
              <a:r>
                <a:rPr lang="nl-NL" altLang="nl-NL" sz="1100" b="1">
                  <a:solidFill>
                    <a:srgbClr val="000000"/>
                  </a:solidFill>
                  <a:cs typeface="Segoe UI Light" panose="020B0502040204020203" pitchFamily="34" charset="0"/>
                </a:rPr>
                <a:t>´Dia herstellen / Reset slide´</a:t>
              </a:r>
              <a:r>
                <a:rPr lang="nl-NL" altLang="nl-NL" sz="1100">
                  <a:solidFill>
                    <a:srgbClr val="000000"/>
                  </a:solidFill>
                  <a:cs typeface="Segoe UI Light" panose="020B0502040204020203" pitchFamily="34" charset="0"/>
                </a:rPr>
                <a:t>.</a:t>
              </a:r>
              <a:endParaRPr lang="nl-NL" altLang="nl-NL" sz="1100" b="1">
                <a:solidFill>
                  <a:srgbClr val="000000"/>
                </a:solidFill>
                <a:cs typeface="Segoe UI Light" panose="020B0502040204020203" pitchFamily="34" charset="0"/>
              </a:endParaRPr>
            </a:p>
          </p:txBody>
        </p:sp>
        <p:cxnSp>
          <p:nvCxnSpPr>
            <p:cNvPr id="82" name="Rechte verbindingslijn 97">
              <a:extLst>
                <a:ext uri="{FF2B5EF4-FFF2-40B4-BE49-F238E27FC236}">
                  <a16:creationId xmlns:a16="http://schemas.microsoft.com/office/drawing/2014/main" id="{D60AB4BE-D0EF-09FD-DA38-B3A3F3ED2243}"/>
                </a:ext>
              </a:extLst>
            </p:cNvPr>
            <p:cNvCxnSpPr>
              <a:cxnSpLocks/>
            </p:cNvCxnSpPr>
            <p:nvPr userDrawn="1"/>
          </p:nvCxnSpPr>
          <p:spPr bwMode="auto">
            <a:xfrm>
              <a:off x="6095999" y="4239227"/>
              <a:ext cx="4292601" cy="0"/>
            </a:xfrm>
            <a:prstGeom prst="line">
              <a:avLst/>
            </a:prstGeom>
            <a:noFill/>
            <a:ln w="3175" algn="ctr">
              <a:solidFill>
                <a:schemeClr val="accent2"/>
              </a:solidFill>
              <a:round/>
              <a:headEnd/>
              <a:tailEnd/>
            </a:ln>
            <a:extLst>
              <a:ext uri="{909E8E84-426E-40DD-AFC4-6F175D3DCCD1}">
                <a14:hiddenFill xmlns:a14="http://schemas.microsoft.com/office/drawing/2010/main">
                  <a:noFill/>
                </a14:hiddenFill>
              </a:ext>
            </a:extLst>
          </p:spPr>
        </p:cxnSp>
        <p:sp>
          <p:nvSpPr>
            <p:cNvPr id="83" name="Rechthoek 82">
              <a:extLst>
                <a:ext uri="{FF2B5EF4-FFF2-40B4-BE49-F238E27FC236}">
                  <a16:creationId xmlns:a16="http://schemas.microsoft.com/office/drawing/2014/main" id="{A2667232-D0FE-B0D8-70D2-F3A83BFFCF7F}"/>
                </a:ext>
              </a:extLst>
            </p:cNvPr>
            <p:cNvSpPr/>
            <p:nvPr userDrawn="1"/>
          </p:nvSpPr>
          <p:spPr>
            <a:xfrm>
              <a:off x="6460169" y="4946358"/>
              <a:ext cx="1625339" cy="806492"/>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eaLnBrk="1" hangingPunct="1">
                <a:buFontTx/>
                <a:buChar char="-"/>
                <a:defRPr/>
              </a:pPr>
              <a:endParaRPr lang="nl-NL" sz="1000" i="1">
                <a:solidFill>
                  <a:schemeClr val="tx1"/>
                </a:solidFill>
              </a:endParaRPr>
            </a:p>
          </p:txBody>
        </p:sp>
        <p:sp>
          <p:nvSpPr>
            <p:cNvPr id="84" name="Rechthoek 83">
              <a:extLst>
                <a:ext uri="{FF2B5EF4-FFF2-40B4-BE49-F238E27FC236}">
                  <a16:creationId xmlns:a16="http://schemas.microsoft.com/office/drawing/2014/main" id="{410B307D-97F2-F911-6CB9-B86F9E783202}"/>
                </a:ext>
              </a:extLst>
            </p:cNvPr>
            <p:cNvSpPr/>
            <p:nvPr userDrawn="1"/>
          </p:nvSpPr>
          <p:spPr>
            <a:xfrm>
              <a:off x="7312519" y="5338491"/>
              <a:ext cx="1176149" cy="58105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hangingPunct="1">
                <a:lnSpc>
                  <a:spcPct val="90000"/>
                </a:lnSpc>
                <a:spcBef>
                  <a:spcPts val="600"/>
                </a:spcBef>
                <a:spcAft>
                  <a:spcPts val="600"/>
                </a:spcAft>
                <a:buFontTx/>
                <a:buChar char="-"/>
                <a:defRPr/>
              </a:pPr>
              <a:endParaRPr lang="nl-NL" sz="800">
                <a:solidFill>
                  <a:schemeClr val="tx1"/>
                </a:solidFill>
                <a:cs typeface="Arial" panose="020B0604020202020204" pitchFamily="34" charset="0"/>
              </a:endParaRPr>
            </a:p>
          </p:txBody>
        </p:sp>
        <p:sp>
          <p:nvSpPr>
            <p:cNvPr id="85" name="Rechthoek 84">
              <a:extLst>
                <a:ext uri="{FF2B5EF4-FFF2-40B4-BE49-F238E27FC236}">
                  <a16:creationId xmlns:a16="http://schemas.microsoft.com/office/drawing/2014/main" id="{087EA77F-2486-4998-20C5-2D080029CA40}"/>
                </a:ext>
              </a:extLst>
            </p:cNvPr>
            <p:cNvSpPr/>
            <p:nvPr userDrawn="1"/>
          </p:nvSpPr>
          <p:spPr>
            <a:xfrm>
              <a:off x="7334740" y="5649658"/>
              <a:ext cx="1145991" cy="260364"/>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grpSp>
          <p:nvGrpSpPr>
            <p:cNvPr id="86" name="Groep 101">
              <a:extLst>
                <a:ext uri="{FF2B5EF4-FFF2-40B4-BE49-F238E27FC236}">
                  <a16:creationId xmlns:a16="http://schemas.microsoft.com/office/drawing/2014/main" id="{FD20394C-47D9-B02D-F29A-F92610D0D357}"/>
                </a:ext>
              </a:extLst>
            </p:cNvPr>
            <p:cNvGrpSpPr>
              <a:grpSpLocks/>
            </p:cNvGrpSpPr>
            <p:nvPr userDrawn="1"/>
          </p:nvGrpSpPr>
          <p:grpSpPr bwMode="auto">
            <a:xfrm>
              <a:off x="7394755" y="5403624"/>
              <a:ext cx="155951" cy="131922"/>
              <a:chOff x="12968658" y="3354141"/>
              <a:chExt cx="404800" cy="342430"/>
            </a:xfrm>
          </p:grpSpPr>
          <p:sp>
            <p:nvSpPr>
              <p:cNvPr id="99" name="Rechthoek: afgeronde hoeken 98">
                <a:extLst>
                  <a:ext uri="{FF2B5EF4-FFF2-40B4-BE49-F238E27FC236}">
                    <a16:creationId xmlns:a16="http://schemas.microsoft.com/office/drawing/2014/main" id="{6CA04791-CA89-16C4-008F-AA83D92B77F9}"/>
                  </a:ext>
                </a:extLst>
              </p:cNvPr>
              <p:cNvSpPr/>
              <p:nvPr userDrawn="1"/>
            </p:nvSpPr>
            <p:spPr>
              <a:xfrm>
                <a:off x="12969439" y="3354032"/>
                <a:ext cx="403759" cy="342035"/>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hangingPunct="1">
                  <a:lnSpc>
                    <a:spcPct val="90000"/>
                  </a:lnSpc>
                  <a:spcBef>
                    <a:spcPts val="600"/>
                  </a:spcBef>
                  <a:spcAft>
                    <a:spcPts val="600"/>
                  </a:spcAft>
                  <a:buFontTx/>
                  <a:buChar char="-"/>
                  <a:defRPr/>
                </a:pPr>
                <a:endParaRPr lang="nl-NL" sz="800">
                  <a:solidFill>
                    <a:schemeClr val="tx1"/>
                  </a:solidFill>
                  <a:cs typeface="Arial" panose="020B0604020202020204" pitchFamily="34" charset="0"/>
                </a:endParaRPr>
              </a:p>
            </p:txBody>
          </p:sp>
          <p:sp>
            <p:nvSpPr>
              <p:cNvPr id="100" name="Rechthoek 99">
                <a:extLst>
                  <a:ext uri="{FF2B5EF4-FFF2-40B4-BE49-F238E27FC236}">
                    <a16:creationId xmlns:a16="http://schemas.microsoft.com/office/drawing/2014/main" id="{8D6381A4-3122-CF51-3760-363A9232546D}"/>
                  </a:ext>
                </a:extLst>
              </p:cNvPr>
              <p:cNvSpPr/>
              <p:nvPr userDrawn="1"/>
            </p:nvSpPr>
            <p:spPr>
              <a:xfrm>
                <a:off x="13027119" y="3399363"/>
                <a:ext cx="304879" cy="4120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sp>
            <p:nvSpPr>
              <p:cNvPr id="101" name="Rechthoek 100">
                <a:extLst>
                  <a:ext uri="{FF2B5EF4-FFF2-40B4-BE49-F238E27FC236}">
                    <a16:creationId xmlns:a16="http://schemas.microsoft.com/office/drawing/2014/main" id="{9438F003-AB1F-9C1B-8824-6A68AAC68A57}"/>
                  </a:ext>
                </a:extLst>
              </p:cNvPr>
              <p:cNvSpPr/>
              <p:nvPr userDrawn="1"/>
            </p:nvSpPr>
            <p:spPr>
              <a:xfrm>
                <a:off x="13027119" y="3469417"/>
                <a:ext cx="115360" cy="18131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sp>
            <p:nvSpPr>
              <p:cNvPr id="102" name="Rechthoek 101">
                <a:extLst>
                  <a:ext uri="{FF2B5EF4-FFF2-40B4-BE49-F238E27FC236}">
                    <a16:creationId xmlns:a16="http://schemas.microsoft.com/office/drawing/2014/main" id="{E26FB46A-0A3E-FFA2-C8BF-031369C6FEF1}"/>
                  </a:ext>
                </a:extLst>
              </p:cNvPr>
              <p:cNvSpPr/>
              <p:nvPr userDrawn="1"/>
            </p:nvSpPr>
            <p:spPr>
              <a:xfrm>
                <a:off x="13179560" y="3481781"/>
                <a:ext cx="135958" cy="20603"/>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sp>
            <p:nvSpPr>
              <p:cNvPr id="103" name="Rechthoek 102">
                <a:extLst>
                  <a:ext uri="{FF2B5EF4-FFF2-40B4-BE49-F238E27FC236}">
                    <a16:creationId xmlns:a16="http://schemas.microsoft.com/office/drawing/2014/main" id="{C0D98FEE-EBF3-2E2E-FE31-835FC849E8DF}"/>
                  </a:ext>
                </a:extLst>
              </p:cNvPr>
              <p:cNvSpPr/>
              <p:nvPr userDrawn="1"/>
            </p:nvSpPr>
            <p:spPr>
              <a:xfrm>
                <a:off x="13179560" y="3555957"/>
                <a:ext cx="70039" cy="20603"/>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sp>
            <p:nvSpPr>
              <p:cNvPr id="104" name="Rechthoek 103">
                <a:extLst>
                  <a:ext uri="{FF2B5EF4-FFF2-40B4-BE49-F238E27FC236}">
                    <a16:creationId xmlns:a16="http://schemas.microsoft.com/office/drawing/2014/main" id="{2C5C267E-9E3C-34BC-A016-C291F6F21EFC}"/>
                  </a:ext>
                </a:extLst>
              </p:cNvPr>
              <p:cNvSpPr/>
              <p:nvPr userDrawn="1"/>
            </p:nvSpPr>
            <p:spPr>
              <a:xfrm>
                <a:off x="13179560" y="3626011"/>
                <a:ext cx="70039" cy="20606"/>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grpSp>
        <p:grpSp>
          <p:nvGrpSpPr>
            <p:cNvPr id="87" name="Groep 102">
              <a:extLst>
                <a:ext uri="{FF2B5EF4-FFF2-40B4-BE49-F238E27FC236}">
                  <a16:creationId xmlns:a16="http://schemas.microsoft.com/office/drawing/2014/main" id="{BE247558-8C4F-AC38-FB54-25B17E005BF3}"/>
                </a:ext>
              </a:extLst>
            </p:cNvPr>
            <p:cNvGrpSpPr>
              <a:grpSpLocks/>
            </p:cNvGrpSpPr>
            <p:nvPr userDrawn="1"/>
          </p:nvGrpSpPr>
          <p:grpSpPr bwMode="auto">
            <a:xfrm>
              <a:off x="7375200" y="5702947"/>
              <a:ext cx="166739" cy="218963"/>
              <a:chOff x="12940828" y="3950597"/>
              <a:chExt cx="432813" cy="568367"/>
            </a:xfrm>
          </p:grpSpPr>
          <p:grpSp>
            <p:nvGrpSpPr>
              <p:cNvPr id="91" name="Groep 106">
                <a:extLst>
                  <a:ext uri="{FF2B5EF4-FFF2-40B4-BE49-F238E27FC236}">
                    <a16:creationId xmlns:a16="http://schemas.microsoft.com/office/drawing/2014/main" id="{DCC625B5-FF08-DB35-B796-23DFAE1A85DE}"/>
                  </a:ext>
                </a:extLst>
              </p:cNvPr>
              <p:cNvGrpSpPr>
                <a:grpSpLocks/>
              </p:cNvGrpSpPr>
              <p:nvPr userDrawn="1"/>
            </p:nvGrpSpPr>
            <p:grpSpPr bwMode="auto">
              <a:xfrm>
                <a:off x="13000382" y="4006891"/>
                <a:ext cx="373259" cy="315747"/>
                <a:chOff x="12968836" y="3354170"/>
                <a:chExt cx="404806" cy="342433"/>
              </a:xfrm>
            </p:grpSpPr>
            <p:sp>
              <p:nvSpPr>
                <p:cNvPr id="93" name="Rechthoek: afgeronde hoeken 92">
                  <a:extLst>
                    <a:ext uri="{FF2B5EF4-FFF2-40B4-BE49-F238E27FC236}">
                      <a16:creationId xmlns:a16="http://schemas.microsoft.com/office/drawing/2014/main" id="{C3495B78-18BF-8D6B-C5D8-9853C46DE9B0}"/>
                    </a:ext>
                  </a:extLst>
                </p:cNvPr>
                <p:cNvSpPr/>
                <p:nvPr userDrawn="1"/>
              </p:nvSpPr>
              <p:spPr>
                <a:xfrm>
                  <a:off x="12969081" y="3371033"/>
                  <a:ext cx="406619" cy="326254"/>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hangingPunct="1">
                    <a:lnSpc>
                      <a:spcPct val="90000"/>
                    </a:lnSpc>
                    <a:spcBef>
                      <a:spcPts val="600"/>
                    </a:spcBef>
                    <a:spcAft>
                      <a:spcPts val="600"/>
                    </a:spcAft>
                    <a:buFontTx/>
                    <a:buChar char="-"/>
                    <a:defRPr/>
                  </a:pPr>
                  <a:endParaRPr lang="nl-NL" sz="800">
                    <a:solidFill>
                      <a:schemeClr val="tx1"/>
                    </a:solidFill>
                    <a:cs typeface="Arial" panose="020B0604020202020204" pitchFamily="34" charset="0"/>
                  </a:endParaRPr>
                </a:p>
              </p:txBody>
            </p:sp>
            <p:sp>
              <p:nvSpPr>
                <p:cNvPr id="94" name="Rechthoek 93">
                  <a:extLst>
                    <a:ext uri="{FF2B5EF4-FFF2-40B4-BE49-F238E27FC236}">
                      <a16:creationId xmlns:a16="http://schemas.microsoft.com/office/drawing/2014/main" id="{F2AE3B1C-4CB9-FE57-3FEE-EE31470400D8}"/>
                    </a:ext>
                  </a:extLst>
                </p:cNvPr>
                <p:cNvSpPr/>
                <p:nvPr userDrawn="1"/>
              </p:nvSpPr>
              <p:spPr>
                <a:xfrm>
                  <a:off x="13027170" y="3415725"/>
                  <a:ext cx="303846" cy="4469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sp>
              <p:nvSpPr>
                <p:cNvPr id="95" name="Rechthoek 94">
                  <a:extLst>
                    <a:ext uri="{FF2B5EF4-FFF2-40B4-BE49-F238E27FC236}">
                      <a16:creationId xmlns:a16="http://schemas.microsoft.com/office/drawing/2014/main" id="{F8A6A34E-B7C2-D0A8-BC12-BD8CF26580AD}"/>
                    </a:ext>
                  </a:extLst>
                </p:cNvPr>
                <p:cNvSpPr/>
                <p:nvPr userDrawn="1"/>
              </p:nvSpPr>
              <p:spPr>
                <a:xfrm>
                  <a:off x="13027170" y="3487233"/>
                  <a:ext cx="116176" cy="1653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sp>
              <p:nvSpPr>
                <p:cNvPr id="96" name="Rechthoek 95">
                  <a:extLst>
                    <a:ext uri="{FF2B5EF4-FFF2-40B4-BE49-F238E27FC236}">
                      <a16:creationId xmlns:a16="http://schemas.microsoft.com/office/drawing/2014/main" id="{DD4BAD30-D977-2659-9646-0A3B4ABEF448}"/>
                    </a:ext>
                  </a:extLst>
                </p:cNvPr>
                <p:cNvSpPr/>
                <p:nvPr userDrawn="1"/>
              </p:nvSpPr>
              <p:spPr>
                <a:xfrm>
                  <a:off x="13183560" y="3496171"/>
                  <a:ext cx="134050" cy="893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sp>
              <p:nvSpPr>
                <p:cNvPr id="97" name="Rechthoek 96">
                  <a:extLst>
                    <a:ext uri="{FF2B5EF4-FFF2-40B4-BE49-F238E27FC236}">
                      <a16:creationId xmlns:a16="http://schemas.microsoft.com/office/drawing/2014/main" id="{5CE87A10-9B7E-982E-79D7-667304431F8F}"/>
                    </a:ext>
                  </a:extLst>
                </p:cNvPr>
                <p:cNvSpPr/>
                <p:nvPr userDrawn="1"/>
              </p:nvSpPr>
              <p:spPr>
                <a:xfrm>
                  <a:off x="13183560" y="3558740"/>
                  <a:ext cx="67026" cy="17877"/>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sp>
              <p:nvSpPr>
                <p:cNvPr id="98" name="Rechthoek 97">
                  <a:extLst>
                    <a:ext uri="{FF2B5EF4-FFF2-40B4-BE49-F238E27FC236}">
                      <a16:creationId xmlns:a16="http://schemas.microsoft.com/office/drawing/2014/main" id="{0C28C871-F004-ADD8-9D30-6F89FD437B2B}"/>
                    </a:ext>
                  </a:extLst>
                </p:cNvPr>
                <p:cNvSpPr/>
                <p:nvPr userDrawn="1"/>
              </p:nvSpPr>
              <p:spPr>
                <a:xfrm>
                  <a:off x="13183560" y="3630248"/>
                  <a:ext cx="67026" cy="17877"/>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buFontTx/>
                    <a:buChar char="-"/>
                    <a:defRPr/>
                  </a:pPr>
                  <a:endParaRPr lang="nl-NL" sz="1000" b="1">
                    <a:solidFill>
                      <a:schemeClr val="tx1"/>
                    </a:solidFill>
                  </a:endParaRPr>
                </a:p>
              </p:txBody>
            </p:sp>
          </p:grpSp>
          <p:sp>
            <p:nvSpPr>
              <p:cNvPr id="92" name="Boog 91">
                <a:extLst>
                  <a:ext uri="{FF2B5EF4-FFF2-40B4-BE49-F238E27FC236}">
                    <a16:creationId xmlns:a16="http://schemas.microsoft.com/office/drawing/2014/main" id="{31175C2F-19D1-2697-D484-8E7FF3426FC9}"/>
                  </a:ext>
                </a:extLst>
              </p:cNvPr>
              <p:cNvSpPr/>
              <p:nvPr userDrawn="1"/>
            </p:nvSpPr>
            <p:spPr>
              <a:xfrm rot="17637075">
                <a:off x="12778066" y="4113128"/>
                <a:ext cx="564567" cy="243084"/>
              </a:xfrm>
              <a:prstGeom prst="arc">
                <a:avLst>
                  <a:gd name="adj1" fmla="val 15959368"/>
                  <a:gd name="adj2" fmla="val 1354623"/>
                </a:avLst>
              </a:prstGeom>
              <a:noFill/>
              <a:ln w="19050" cap="flat" cmpd="sng" algn="ctr">
                <a:solidFill>
                  <a:srgbClr val="4D82B8"/>
                </a:solidFill>
                <a:prstDash val="solid"/>
                <a:headEnd type="arrow" w="med" len="sm"/>
              </a:ln>
              <a:effectLst/>
            </p:spPr>
            <p:txBody>
              <a:bodyPr anchor="ctr"/>
              <a:lstStyle/>
              <a:p>
                <a:pPr algn="ctr" eaLnBrk="1" hangingPunct="1">
                  <a:buFontTx/>
                  <a:buChar char="-"/>
                  <a:defRPr/>
                </a:pPr>
                <a:endParaRPr lang="nl-NL"/>
              </a:p>
            </p:txBody>
          </p:sp>
        </p:grpSp>
        <p:sp>
          <p:nvSpPr>
            <p:cNvPr id="88" name="Tekstvak 87">
              <a:extLst>
                <a:ext uri="{FF2B5EF4-FFF2-40B4-BE49-F238E27FC236}">
                  <a16:creationId xmlns:a16="http://schemas.microsoft.com/office/drawing/2014/main" id="{45AA3831-DB22-4F02-23F2-390969A3B7EA}"/>
                </a:ext>
              </a:extLst>
            </p:cNvPr>
            <p:cNvSpPr txBox="1">
              <a:spLocks noChangeArrowheads="1"/>
            </p:cNvSpPr>
            <p:nvPr userDrawn="1"/>
          </p:nvSpPr>
          <p:spPr bwMode="auto">
            <a:xfrm>
              <a:off x="7553780" y="5376593"/>
              <a:ext cx="853938" cy="20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buChar char="-"/>
                <a:defRPr>
                  <a:solidFill>
                    <a:schemeClr val="tx1"/>
                  </a:solidFill>
                  <a:latin typeface="Arial" panose="020B0604020202020204" pitchFamily="34" charset="0"/>
                </a:defRPr>
              </a:lvl1pPr>
              <a:lvl2pPr marL="742950" indent="-285750" defTabSz="1216025">
                <a:buChar char="-"/>
                <a:defRPr>
                  <a:solidFill>
                    <a:schemeClr val="tx1"/>
                  </a:solidFill>
                  <a:latin typeface="Arial" panose="020B0604020202020204" pitchFamily="34" charset="0"/>
                </a:defRPr>
              </a:lvl2pPr>
              <a:lvl3pPr marL="1143000" indent="-228600" defTabSz="1216025">
                <a:buChar char="-"/>
                <a:defRPr>
                  <a:solidFill>
                    <a:schemeClr val="tx1"/>
                  </a:solidFill>
                  <a:latin typeface="Arial" panose="020B0604020202020204" pitchFamily="34" charset="0"/>
                </a:defRPr>
              </a:lvl3pPr>
              <a:lvl4pPr marL="1600200" indent="-228600" defTabSz="1216025">
                <a:buChar char="-"/>
                <a:defRPr>
                  <a:solidFill>
                    <a:schemeClr val="tx1"/>
                  </a:solidFill>
                  <a:latin typeface="Arial" panose="020B0604020202020204" pitchFamily="34" charset="0"/>
                </a:defRPr>
              </a:lvl4pPr>
              <a:lvl5pPr marL="2057400" indent="-228600" defTabSz="1216025">
                <a:buChar char="-"/>
                <a:defRPr>
                  <a:solidFill>
                    <a:schemeClr val="tx1"/>
                  </a:solidFill>
                  <a:latin typeface="Arial" panose="020B0604020202020204" pitchFamily="34" charset="0"/>
                </a:defRPr>
              </a:lvl5pPr>
              <a:lvl6pPr marL="2514600" indent="-228600" defTabSz="1216025" eaLnBrk="0" fontAlgn="base" hangingPunct="0">
                <a:spcBef>
                  <a:spcPct val="0"/>
                </a:spcBef>
                <a:spcAft>
                  <a:spcPct val="0"/>
                </a:spcAft>
                <a:buChar char="-"/>
                <a:defRPr>
                  <a:solidFill>
                    <a:schemeClr val="tx1"/>
                  </a:solidFill>
                  <a:latin typeface="Arial" panose="020B0604020202020204" pitchFamily="34" charset="0"/>
                </a:defRPr>
              </a:lvl6pPr>
              <a:lvl7pPr marL="2971800" indent="-228600" defTabSz="1216025" eaLnBrk="0" fontAlgn="base" hangingPunct="0">
                <a:spcBef>
                  <a:spcPct val="0"/>
                </a:spcBef>
                <a:spcAft>
                  <a:spcPct val="0"/>
                </a:spcAft>
                <a:buChar char="-"/>
                <a:defRPr>
                  <a:solidFill>
                    <a:schemeClr val="tx1"/>
                  </a:solidFill>
                  <a:latin typeface="Arial" panose="020B0604020202020204" pitchFamily="34" charset="0"/>
                </a:defRPr>
              </a:lvl7pPr>
              <a:lvl8pPr marL="3429000" indent="-228600" defTabSz="1216025" eaLnBrk="0" fontAlgn="base" hangingPunct="0">
                <a:spcBef>
                  <a:spcPct val="0"/>
                </a:spcBef>
                <a:spcAft>
                  <a:spcPct val="0"/>
                </a:spcAft>
                <a:buChar char="-"/>
                <a:defRPr>
                  <a:solidFill>
                    <a:schemeClr val="tx1"/>
                  </a:solidFill>
                  <a:latin typeface="Arial" panose="020B0604020202020204" pitchFamily="34" charset="0"/>
                </a:defRPr>
              </a:lvl8pPr>
              <a:lvl9pPr marL="3886200" indent="-228600" defTabSz="1216025"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lnSpc>
                  <a:spcPct val="90000"/>
                </a:lnSpc>
                <a:spcBef>
                  <a:spcPts val="600"/>
                </a:spcBef>
                <a:spcAft>
                  <a:spcPts val="600"/>
                </a:spcAft>
                <a:defRPr/>
              </a:pPr>
              <a:r>
                <a:rPr lang="nl-NL" altLang="nl-NL" sz="800">
                  <a:cs typeface="Arial" panose="020B0604020202020204" pitchFamily="34" charset="0"/>
                </a:rPr>
                <a:t>Indeling</a:t>
              </a:r>
            </a:p>
          </p:txBody>
        </p:sp>
        <p:sp>
          <p:nvSpPr>
            <p:cNvPr id="89" name="Tekstvak 88">
              <a:extLst>
                <a:ext uri="{FF2B5EF4-FFF2-40B4-BE49-F238E27FC236}">
                  <a16:creationId xmlns:a16="http://schemas.microsoft.com/office/drawing/2014/main" id="{9E068144-B379-8D88-09CE-D6615C566025}"/>
                </a:ext>
              </a:extLst>
            </p:cNvPr>
            <p:cNvSpPr txBox="1">
              <a:spLocks noChangeArrowheads="1"/>
            </p:cNvSpPr>
            <p:nvPr userDrawn="1"/>
          </p:nvSpPr>
          <p:spPr bwMode="auto">
            <a:xfrm>
              <a:off x="7539495" y="5698872"/>
              <a:ext cx="855525" cy="20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buChar char="-"/>
                <a:defRPr>
                  <a:solidFill>
                    <a:schemeClr val="tx1"/>
                  </a:solidFill>
                  <a:latin typeface="Arial" panose="020B0604020202020204" pitchFamily="34" charset="0"/>
                </a:defRPr>
              </a:lvl1pPr>
              <a:lvl2pPr marL="742950" indent="-285750" defTabSz="1216025">
                <a:buChar char="-"/>
                <a:defRPr>
                  <a:solidFill>
                    <a:schemeClr val="tx1"/>
                  </a:solidFill>
                  <a:latin typeface="Arial" panose="020B0604020202020204" pitchFamily="34" charset="0"/>
                </a:defRPr>
              </a:lvl2pPr>
              <a:lvl3pPr marL="1143000" indent="-228600" defTabSz="1216025">
                <a:buChar char="-"/>
                <a:defRPr>
                  <a:solidFill>
                    <a:schemeClr val="tx1"/>
                  </a:solidFill>
                  <a:latin typeface="Arial" panose="020B0604020202020204" pitchFamily="34" charset="0"/>
                </a:defRPr>
              </a:lvl3pPr>
              <a:lvl4pPr marL="1600200" indent="-228600" defTabSz="1216025">
                <a:buChar char="-"/>
                <a:defRPr>
                  <a:solidFill>
                    <a:schemeClr val="tx1"/>
                  </a:solidFill>
                  <a:latin typeface="Arial" panose="020B0604020202020204" pitchFamily="34" charset="0"/>
                </a:defRPr>
              </a:lvl4pPr>
              <a:lvl5pPr marL="2057400" indent="-228600" defTabSz="1216025">
                <a:buChar char="-"/>
                <a:defRPr>
                  <a:solidFill>
                    <a:schemeClr val="tx1"/>
                  </a:solidFill>
                  <a:latin typeface="Arial" panose="020B0604020202020204" pitchFamily="34" charset="0"/>
                </a:defRPr>
              </a:lvl5pPr>
              <a:lvl6pPr marL="2514600" indent="-228600" defTabSz="1216025" eaLnBrk="0" fontAlgn="base" hangingPunct="0">
                <a:spcBef>
                  <a:spcPct val="0"/>
                </a:spcBef>
                <a:spcAft>
                  <a:spcPct val="0"/>
                </a:spcAft>
                <a:buChar char="-"/>
                <a:defRPr>
                  <a:solidFill>
                    <a:schemeClr val="tx1"/>
                  </a:solidFill>
                  <a:latin typeface="Arial" panose="020B0604020202020204" pitchFamily="34" charset="0"/>
                </a:defRPr>
              </a:lvl6pPr>
              <a:lvl7pPr marL="2971800" indent="-228600" defTabSz="1216025" eaLnBrk="0" fontAlgn="base" hangingPunct="0">
                <a:spcBef>
                  <a:spcPct val="0"/>
                </a:spcBef>
                <a:spcAft>
                  <a:spcPct val="0"/>
                </a:spcAft>
                <a:buChar char="-"/>
                <a:defRPr>
                  <a:solidFill>
                    <a:schemeClr val="tx1"/>
                  </a:solidFill>
                  <a:latin typeface="Arial" panose="020B0604020202020204" pitchFamily="34" charset="0"/>
                </a:defRPr>
              </a:lvl7pPr>
              <a:lvl8pPr marL="3429000" indent="-228600" defTabSz="1216025" eaLnBrk="0" fontAlgn="base" hangingPunct="0">
                <a:spcBef>
                  <a:spcPct val="0"/>
                </a:spcBef>
                <a:spcAft>
                  <a:spcPct val="0"/>
                </a:spcAft>
                <a:buChar char="-"/>
                <a:defRPr>
                  <a:solidFill>
                    <a:schemeClr val="tx1"/>
                  </a:solidFill>
                  <a:latin typeface="Arial" panose="020B0604020202020204" pitchFamily="34" charset="0"/>
                </a:defRPr>
              </a:lvl8pPr>
              <a:lvl9pPr marL="3886200" indent="-228600" defTabSz="1216025"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lnSpc>
                  <a:spcPct val="90000"/>
                </a:lnSpc>
                <a:spcBef>
                  <a:spcPts val="600"/>
                </a:spcBef>
                <a:spcAft>
                  <a:spcPts val="600"/>
                </a:spcAft>
                <a:defRPr/>
              </a:pPr>
              <a:r>
                <a:rPr lang="nl-NL" altLang="nl-NL" sz="800">
                  <a:cs typeface="Arial" panose="020B0604020202020204" pitchFamily="34" charset="0"/>
                </a:rPr>
                <a:t>Dia herstellen</a:t>
              </a:r>
            </a:p>
          </p:txBody>
        </p:sp>
        <p:pic>
          <p:nvPicPr>
            <p:cNvPr id="90" name="Picture 3">
              <a:extLst>
                <a:ext uri="{FF2B5EF4-FFF2-40B4-BE49-F238E27FC236}">
                  <a16:creationId xmlns:a16="http://schemas.microsoft.com/office/drawing/2014/main" id="{B1492EE5-3C37-F457-FBCF-551AA887192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4" name="Titel">
            <a:extLst>
              <a:ext uri="{FF2B5EF4-FFF2-40B4-BE49-F238E27FC236}">
                <a16:creationId xmlns:a16="http://schemas.microsoft.com/office/drawing/2014/main" id="{A7452B3A-B13E-435D-31AC-6CB18844223A}"/>
              </a:ext>
            </a:extLst>
          </p:cNvPr>
          <p:cNvSpPr txBox="1">
            <a:spLocks noChangeArrowheads="1"/>
          </p:cNvSpPr>
          <p:nvPr/>
        </p:nvSpPr>
        <p:spPr bwMode="auto">
          <a:xfrm>
            <a:off x="371475" y="296863"/>
            <a:ext cx="10107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har char="-"/>
              <a:defRPr>
                <a:solidFill>
                  <a:schemeClr val="tx1"/>
                </a:solidFill>
                <a:latin typeface="Arial" panose="020B0604020202020204" pitchFamily="34" charset="0"/>
              </a:defRPr>
            </a:lvl1pPr>
            <a:lvl2pPr marL="742950" indent="-285750">
              <a:buChar char="-"/>
              <a:defRPr>
                <a:solidFill>
                  <a:schemeClr val="tx1"/>
                </a:solidFill>
                <a:latin typeface="Arial" panose="020B0604020202020204" pitchFamily="34" charset="0"/>
              </a:defRPr>
            </a:lvl2pPr>
            <a:lvl3pPr marL="1143000" indent="-228600">
              <a:buChar char="-"/>
              <a:defRPr>
                <a:solidFill>
                  <a:schemeClr val="tx1"/>
                </a:solidFill>
                <a:latin typeface="Arial" panose="020B0604020202020204" pitchFamily="34" charset="0"/>
              </a:defRPr>
            </a:lvl3pPr>
            <a:lvl4pPr marL="1600200" indent="-228600">
              <a:buChar char="-"/>
              <a:defRPr>
                <a:solidFill>
                  <a:schemeClr val="tx1"/>
                </a:solidFill>
                <a:latin typeface="Arial" panose="020B0604020202020204" pitchFamily="34" charset="0"/>
              </a:defRPr>
            </a:lvl4pPr>
            <a:lvl5pPr marL="2057400" indent="-22860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defRPr/>
            </a:pPr>
            <a:r>
              <a:rPr lang="nl-NL" altLang="nl-NL" sz="4000" b="1">
                <a:latin typeface="Arial Black" panose="020B0A04020102020204" pitchFamily="34" charset="0"/>
              </a:rPr>
              <a:t>Handleiding (verkort)</a:t>
            </a:r>
          </a:p>
        </p:txBody>
      </p:sp>
      <p:sp>
        <p:nvSpPr>
          <p:cNvPr id="115" name="Tijdelijke aanduiding voor datum 1">
            <a:extLst>
              <a:ext uri="{FF2B5EF4-FFF2-40B4-BE49-F238E27FC236}">
                <a16:creationId xmlns:a16="http://schemas.microsoft.com/office/drawing/2014/main" id="{CB7F80DC-75B7-A239-4247-483FBCC512DD}"/>
              </a:ext>
            </a:extLst>
          </p:cNvPr>
          <p:cNvSpPr>
            <a:spLocks noGrp="1"/>
          </p:cNvSpPr>
          <p:nvPr>
            <p:ph type="dt" sz="half" idx="10"/>
          </p:nvPr>
        </p:nvSpPr>
        <p:spPr/>
        <p:txBody>
          <a:bodyPr/>
          <a:lstStyle>
            <a:lvl1pPr>
              <a:defRPr>
                <a:solidFill>
                  <a:srgbClr val="E6E6E6"/>
                </a:solidFill>
              </a:defRPr>
            </a:lvl1pPr>
          </a:lstStyle>
          <a:p>
            <a:pPr>
              <a:defRPr/>
            </a:pPr>
            <a:fld id="{4B0C6599-0BC4-421F-8166-8B5F8DD2A809}" type="datetime1">
              <a:rPr lang="nl-NL"/>
              <a:pPr>
                <a:defRPr/>
              </a:pPr>
              <a:t>13-11-2024</a:t>
            </a:fld>
            <a:endParaRPr lang="nl-NL"/>
          </a:p>
        </p:txBody>
      </p:sp>
      <p:sp>
        <p:nvSpPr>
          <p:cNvPr id="116" name="Tijdelijke aanduiding voor voettekst 2">
            <a:extLst>
              <a:ext uri="{FF2B5EF4-FFF2-40B4-BE49-F238E27FC236}">
                <a16:creationId xmlns:a16="http://schemas.microsoft.com/office/drawing/2014/main" id="{D2FB73AA-4D94-BCB7-3FC0-C71366796AFE}"/>
              </a:ext>
            </a:extLst>
          </p:cNvPr>
          <p:cNvSpPr>
            <a:spLocks noGrp="1"/>
          </p:cNvSpPr>
          <p:nvPr>
            <p:ph type="ftr" sz="quarter" idx="11"/>
          </p:nvPr>
        </p:nvSpPr>
        <p:spPr>
          <a:xfrm>
            <a:off x="720725" y="7019925"/>
            <a:ext cx="5295900" cy="215900"/>
          </a:xfrm>
        </p:spPr>
        <p:txBody>
          <a:bodyPr/>
          <a:lstStyle>
            <a:lvl1pPr>
              <a:defRPr>
                <a:solidFill>
                  <a:srgbClr val="E6E6E6"/>
                </a:solidFill>
              </a:defRPr>
            </a:lvl1pPr>
          </a:lstStyle>
          <a:p>
            <a:pPr>
              <a:defRPr/>
            </a:pPr>
            <a:r>
              <a:rPr lang="nl-NL"/>
              <a:t>Onderwerp van de presentatie</a:t>
            </a:r>
          </a:p>
        </p:txBody>
      </p:sp>
      <p:sp>
        <p:nvSpPr>
          <p:cNvPr id="117" name="Tijdelijke aanduiding voor dianummer 3">
            <a:extLst>
              <a:ext uri="{FF2B5EF4-FFF2-40B4-BE49-F238E27FC236}">
                <a16:creationId xmlns:a16="http://schemas.microsoft.com/office/drawing/2014/main" id="{EA34DDBF-A5F4-EEE8-1510-645CBF7A80C5}"/>
              </a:ext>
            </a:extLst>
          </p:cNvPr>
          <p:cNvSpPr>
            <a:spLocks noGrp="1"/>
          </p:cNvSpPr>
          <p:nvPr>
            <p:ph type="sldNum" sz="quarter" idx="12"/>
          </p:nvPr>
        </p:nvSpPr>
        <p:spPr>
          <a:xfrm>
            <a:off x="371475" y="7019925"/>
            <a:ext cx="312738" cy="215900"/>
          </a:xfrm>
        </p:spPr>
        <p:txBody>
          <a:bodyPr/>
          <a:lstStyle>
            <a:lvl1pPr>
              <a:defRPr>
                <a:solidFill>
                  <a:srgbClr val="E6E6E6"/>
                </a:solidFill>
              </a:defRPr>
            </a:lvl1pPr>
          </a:lstStyle>
          <a:p>
            <a:fld id="{679C275E-6958-4CF0-A322-0524489C6F37}" type="slidenum">
              <a:rPr lang="nl-NL" altLang="nl-NL"/>
              <a:pPr/>
              <a:t>‹nr.›</a:t>
            </a:fld>
            <a:endParaRPr lang="nl-NL" altLang="nl-NL"/>
          </a:p>
        </p:txBody>
      </p:sp>
    </p:spTree>
    <p:extLst>
      <p:ext uri="{BB962C8B-B14F-4D97-AF65-F5344CB8AC3E}">
        <p14:creationId xmlns:p14="http://schemas.microsoft.com/office/powerpoint/2010/main" val="397906385"/>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4_Titeldia">
    <p:spTree>
      <p:nvGrpSpPr>
        <p:cNvPr id="1" name=""/>
        <p:cNvGrpSpPr/>
        <p:nvPr/>
      </p:nvGrpSpPr>
      <p:grpSpPr>
        <a:xfrm>
          <a:off x="0" y="0"/>
          <a:ext cx="0" cy="0"/>
          <a:chOff x="0" y="0"/>
          <a:chExt cx="0" cy="0"/>
        </a:xfrm>
      </p:grpSpPr>
      <p:sp>
        <p:nvSpPr>
          <p:cNvPr id="219139" name="Rectangle 3"/>
          <p:cNvSpPr>
            <a:spLocks noGrp="1" noChangeArrowheads="1"/>
          </p:cNvSpPr>
          <p:nvPr>
            <p:ph type="ctrTitle"/>
          </p:nvPr>
        </p:nvSpPr>
        <p:spPr>
          <a:xfrm>
            <a:off x="607485" y="1125538"/>
            <a:ext cx="5581649"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a:t>Click to edit Master title style</a:t>
            </a:r>
          </a:p>
        </p:txBody>
      </p:sp>
      <p:sp>
        <p:nvSpPr>
          <p:cNvPr id="219143" name="Rectangle 7"/>
          <p:cNvSpPr>
            <a:spLocks noGrp="1" noChangeArrowheads="1"/>
          </p:cNvSpPr>
          <p:nvPr>
            <p:ph type="subTitle" sz="quarter" idx="1"/>
          </p:nvPr>
        </p:nvSpPr>
        <p:spPr>
          <a:xfrm>
            <a:off x="624418" y="4027489"/>
            <a:ext cx="5566833"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a:t>Click to edit Master subtitle style</a:t>
            </a:r>
          </a:p>
        </p:txBody>
      </p:sp>
      <p:sp>
        <p:nvSpPr>
          <p:cNvPr id="2" name="Rectangle 5">
            <a:extLst>
              <a:ext uri="{FF2B5EF4-FFF2-40B4-BE49-F238E27FC236}">
                <a16:creationId xmlns:a16="http://schemas.microsoft.com/office/drawing/2014/main" id="{323E0037-EB93-18B9-CF6E-78B5CBD4CB70}"/>
              </a:ext>
            </a:extLst>
          </p:cNvPr>
          <p:cNvSpPr>
            <a:spLocks noGrp="1" noChangeArrowheads="1"/>
          </p:cNvSpPr>
          <p:nvPr>
            <p:ph type="dt" sz="quarter" idx="10"/>
          </p:nvPr>
        </p:nvSpPr>
        <p:spPr bwMode="auto">
          <a:xfrm>
            <a:off x="1677988" y="3500438"/>
            <a:ext cx="4513262" cy="431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compatLnSpc="1">
            <a:prstTxWarp prst="textNoShape">
              <a:avLst/>
            </a:prstTxWarp>
          </a:bodyPr>
          <a:lstStyle>
            <a:lvl1pPr>
              <a:buFontTx/>
              <a:buNone/>
              <a:defRPr sz="1200" b="1">
                <a:solidFill>
                  <a:schemeClr val="bg1"/>
                </a:solidFill>
                <a:latin typeface="+mn-lt"/>
              </a:defRPr>
            </a:lvl1pPr>
          </a:lstStyle>
          <a:p>
            <a:pPr>
              <a:defRPr/>
            </a:pPr>
            <a:fld id="{2DC00752-9C52-487A-87D7-BC5D2C64B52B}" type="datetime2">
              <a:rPr lang="nl-NL"/>
              <a:pPr>
                <a:defRPr/>
              </a:pPr>
              <a:t>woensdag 13 november 2024</a:t>
            </a:fld>
            <a:endParaRPr lang="nl-NL"/>
          </a:p>
        </p:txBody>
      </p:sp>
    </p:spTree>
    <p:extLst>
      <p:ext uri="{BB962C8B-B14F-4D97-AF65-F5344CB8AC3E}">
        <p14:creationId xmlns:p14="http://schemas.microsoft.com/office/powerpoint/2010/main" val="1558838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43934" y="981076"/>
            <a:ext cx="5706533" cy="5688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053667" y="981076"/>
            <a:ext cx="5706533" cy="5688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9000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22ED46D-C5BB-59A3-D2BD-BF4C5399CDFF}"/>
              </a:ext>
            </a:extLst>
          </p:cNvPr>
          <p:cNvSpPr>
            <a:spLocks noGrp="1" noChangeArrowheads="1"/>
          </p:cNvSpPr>
          <p:nvPr>
            <p:ph type="sldNum" sz="quarter" idx="10"/>
          </p:nvPr>
        </p:nvSpPr>
        <p:spPr>
          <a:ln/>
        </p:spPr>
        <p:txBody>
          <a:bodyPr/>
          <a:lstStyle>
            <a:lvl1pPr>
              <a:defRPr/>
            </a:lvl1pPr>
          </a:lstStyle>
          <a:p>
            <a:fld id="{9D6D5486-ABD6-47D9-9253-4AEF52FB501B}" type="slidenum">
              <a:rPr lang="en-US" altLang="nl-NL"/>
              <a:pPr/>
              <a:t>‹nr.›</a:t>
            </a:fld>
            <a:endParaRPr lang="en-US" altLang="nl-NL"/>
          </a:p>
        </p:txBody>
      </p:sp>
    </p:spTree>
    <p:extLst>
      <p:ext uri="{BB962C8B-B14F-4D97-AF65-F5344CB8AC3E}">
        <p14:creationId xmlns:p14="http://schemas.microsoft.com/office/powerpoint/2010/main" val="3738927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a:extLst>
              <a:ext uri="{FF2B5EF4-FFF2-40B4-BE49-F238E27FC236}">
                <a16:creationId xmlns:a16="http://schemas.microsoft.com/office/drawing/2014/main" id="{978737B8-5754-6845-4DEB-F0488AC127D3}"/>
              </a:ext>
            </a:extLst>
          </p:cNvPr>
          <p:cNvSpPr>
            <a:spLocks noGrp="1" noChangeArrowheads="1"/>
          </p:cNvSpPr>
          <p:nvPr>
            <p:ph type="sldNum" sz="quarter" idx="10"/>
          </p:nvPr>
        </p:nvSpPr>
        <p:spPr>
          <a:ln/>
        </p:spPr>
        <p:txBody>
          <a:bodyPr/>
          <a:lstStyle>
            <a:lvl1pPr>
              <a:defRPr/>
            </a:lvl1pPr>
          </a:lstStyle>
          <a:p>
            <a:fld id="{C557C9EC-CB50-4745-87BF-16D64242944D}" type="slidenum">
              <a:rPr lang="en-US" altLang="nl-NL"/>
              <a:pPr/>
              <a:t>‹nr.›</a:t>
            </a:fld>
            <a:endParaRPr lang="en-US" altLang="nl-NL"/>
          </a:p>
        </p:txBody>
      </p:sp>
    </p:spTree>
    <p:extLst>
      <p:ext uri="{BB962C8B-B14F-4D97-AF65-F5344CB8AC3E}">
        <p14:creationId xmlns:p14="http://schemas.microsoft.com/office/powerpoint/2010/main" val="232119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a:extLst>
              <a:ext uri="{FF2B5EF4-FFF2-40B4-BE49-F238E27FC236}">
                <a16:creationId xmlns:a16="http://schemas.microsoft.com/office/drawing/2014/main" id="{294830E9-3BA4-BD29-939C-921762163D48}"/>
              </a:ext>
            </a:extLst>
          </p:cNvPr>
          <p:cNvSpPr>
            <a:spLocks noGrp="1" noChangeArrowheads="1"/>
          </p:cNvSpPr>
          <p:nvPr>
            <p:ph type="sldNum" sz="quarter" idx="10"/>
          </p:nvPr>
        </p:nvSpPr>
        <p:spPr>
          <a:ln/>
        </p:spPr>
        <p:txBody>
          <a:bodyPr/>
          <a:lstStyle>
            <a:lvl1pPr>
              <a:defRPr/>
            </a:lvl1pPr>
          </a:lstStyle>
          <a:p>
            <a:fld id="{EC0FA52D-78A2-4A4F-9CE8-CFE53171E1F3}" type="slidenum">
              <a:rPr lang="en-US" altLang="nl-NL"/>
              <a:pPr/>
              <a:t>‹nr.›</a:t>
            </a:fld>
            <a:endParaRPr lang="en-US" altLang="nl-NL"/>
          </a:p>
        </p:txBody>
      </p:sp>
    </p:spTree>
    <p:extLst>
      <p:ext uri="{BB962C8B-B14F-4D97-AF65-F5344CB8AC3E}">
        <p14:creationId xmlns:p14="http://schemas.microsoft.com/office/powerpoint/2010/main" val="1694731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0E60FF9-0AAF-218E-9ED8-7B13D5B0A07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038" y="-23813"/>
            <a:ext cx="12287251" cy="691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3">
            <a:extLst>
              <a:ext uri="{FF2B5EF4-FFF2-40B4-BE49-F238E27FC236}">
                <a16:creationId xmlns:a16="http://schemas.microsoft.com/office/drawing/2014/main" id="{E5DB5A09-6697-58A4-0E30-848D93CE8A30}"/>
              </a:ext>
            </a:extLst>
          </p:cNvPr>
          <p:cNvSpPr>
            <a:spLocks noGrp="1" noChangeArrowheads="1"/>
          </p:cNvSpPr>
          <p:nvPr>
            <p:ph type="title"/>
          </p:nvPr>
        </p:nvSpPr>
        <p:spPr bwMode="auto">
          <a:xfrm>
            <a:off x="609600" y="485775"/>
            <a:ext cx="103647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nl-NL"/>
              <a:t>Klik om het opmaakprofiel te bewerken</a:t>
            </a:r>
          </a:p>
        </p:txBody>
      </p:sp>
      <p:sp>
        <p:nvSpPr>
          <p:cNvPr id="1028" name="Rectangle 4">
            <a:extLst>
              <a:ext uri="{FF2B5EF4-FFF2-40B4-BE49-F238E27FC236}">
                <a16:creationId xmlns:a16="http://schemas.microsoft.com/office/drawing/2014/main" id="{CC833004-0AF7-6D96-4624-5E76E406E41F}"/>
              </a:ext>
            </a:extLst>
          </p:cNvPr>
          <p:cNvSpPr>
            <a:spLocks noGrp="1" noChangeArrowheads="1"/>
          </p:cNvSpPr>
          <p:nvPr>
            <p:ph type="body" idx="1"/>
          </p:nvPr>
        </p:nvSpPr>
        <p:spPr bwMode="auto">
          <a:xfrm>
            <a:off x="609600" y="1916113"/>
            <a:ext cx="10364788"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nl-NL"/>
              <a:t>Klik om de opmaakprofielen van de modeltekst te bewerken</a:t>
            </a:r>
          </a:p>
        </p:txBody>
      </p:sp>
      <p:sp>
        <p:nvSpPr>
          <p:cNvPr id="218117" name="Rectangle 5">
            <a:extLst>
              <a:ext uri="{FF2B5EF4-FFF2-40B4-BE49-F238E27FC236}">
                <a16:creationId xmlns:a16="http://schemas.microsoft.com/office/drawing/2014/main" id="{AAC8B4D6-A206-418B-A5CD-B0BFBEBF63C9}"/>
              </a:ext>
            </a:extLst>
          </p:cNvPr>
          <p:cNvSpPr>
            <a:spLocks noGrp="1" noChangeArrowheads="1"/>
          </p:cNvSpPr>
          <p:nvPr>
            <p:ph type="sldNum" sz="quarter" idx="4"/>
          </p:nvPr>
        </p:nvSpPr>
        <p:spPr bwMode="auto">
          <a:xfrm>
            <a:off x="8783638" y="730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1">
                <a:solidFill>
                  <a:schemeClr val="bg2"/>
                </a:solidFill>
                <a:latin typeface="Verdana" panose="020B0604030504040204" pitchFamily="34" charset="0"/>
              </a:defRPr>
            </a:lvl1pPr>
          </a:lstStyle>
          <a:p>
            <a:fld id="{247B6490-C5AF-4A8C-A98B-619E3D5D9058}" type="slidenum">
              <a:rPr lang="en-US" altLang="nl-NL"/>
              <a:pPr/>
              <a:t>‹nr.›</a:t>
            </a:fld>
            <a:endParaRPr lang="en-US" altLang="nl-NL"/>
          </a:p>
        </p:txBody>
      </p:sp>
      <p:sp>
        <p:nvSpPr>
          <p:cNvPr id="1030" name="Text Box 6">
            <a:extLst>
              <a:ext uri="{FF2B5EF4-FFF2-40B4-BE49-F238E27FC236}">
                <a16:creationId xmlns:a16="http://schemas.microsoft.com/office/drawing/2014/main" id="{9321F0DA-E642-4567-9791-CC14D83F3DFD}"/>
              </a:ext>
            </a:extLst>
          </p:cNvPr>
          <p:cNvSpPr txBox="1">
            <a:spLocks noChangeArrowheads="1"/>
          </p:cNvSpPr>
          <p:nvPr/>
        </p:nvSpPr>
        <p:spPr bwMode="auto">
          <a:xfrm>
            <a:off x="0" y="6850063"/>
            <a:ext cx="12192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a:spcBef>
                <a:spcPct val="50000"/>
              </a:spcBef>
              <a:defRPr/>
            </a:pPr>
            <a:r>
              <a:rPr lang="en-US" sz="1000" b="1">
                <a:solidFill>
                  <a:schemeClr val="bg1"/>
                </a:solidFill>
                <a:latin typeface="Verdana" pitchFamily="34" charset="0"/>
              </a:rPr>
              <a:t>© 2008 - 2009 De Groene Campus</a:t>
            </a:r>
          </a:p>
        </p:txBody>
      </p:sp>
    </p:spTree>
  </p:cSld>
  <p:clrMap bg1="lt1" tx1="dk1" bg2="lt2" tx2="dk2" accent1="accent1" accent2="accent2" accent3="accent3" accent4="accent4" accent5="accent5" accent6="accent6" hlink="hlink" folHlink="folHlink"/>
  <p:sldLayoutIdLst>
    <p:sldLayoutId id="2147484453"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B5335EA-0FCC-FBC9-ECDD-1E7C75A676A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038" y="-23813"/>
            <a:ext cx="12287251" cy="691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3">
            <a:extLst>
              <a:ext uri="{FF2B5EF4-FFF2-40B4-BE49-F238E27FC236}">
                <a16:creationId xmlns:a16="http://schemas.microsoft.com/office/drawing/2014/main" id="{0A14ADE3-959B-7648-6504-8675E7361DBC}"/>
              </a:ext>
            </a:extLst>
          </p:cNvPr>
          <p:cNvSpPr>
            <a:spLocks noGrp="1" noChangeArrowheads="1"/>
          </p:cNvSpPr>
          <p:nvPr>
            <p:ph type="title"/>
          </p:nvPr>
        </p:nvSpPr>
        <p:spPr bwMode="auto">
          <a:xfrm>
            <a:off x="609600" y="485775"/>
            <a:ext cx="103647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nl-NL"/>
              <a:t>Klik om het opmaakprofiel te bewerken</a:t>
            </a:r>
          </a:p>
        </p:txBody>
      </p:sp>
      <p:sp>
        <p:nvSpPr>
          <p:cNvPr id="2052" name="Rectangle 4">
            <a:extLst>
              <a:ext uri="{FF2B5EF4-FFF2-40B4-BE49-F238E27FC236}">
                <a16:creationId xmlns:a16="http://schemas.microsoft.com/office/drawing/2014/main" id="{0D46B1FC-72D4-EFFB-B483-B9D5A50F5B1E}"/>
              </a:ext>
            </a:extLst>
          </p:cNvPr>
          <p:cNvSpPr>
            <a:spLocks noGrp="1" noChangeArrowheads="1"/>
          </p:cNvSpPr>
          <p:nvPr>
            <p:ph type="body" idx="1"/>
          </p:nvPr>
        </p:nvSpPr>
        <p:spPr bwMode="auto">
          <a:xfrm>
            <a:off x="609600" y="1916113"/>
            <a:ext cx="10364788"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nl-NL"/>
              <a:t>Klik om de opmaakprofielen van de modeltekst te bewerken</a:t>
            </a:r>
          </a:p>
        </p:txBody>
      </p:sp>
      <p:sp>
        <p:nvSpPr>
          <p:cNvPr id="221189" name="Rectangle 5">
            <a:extLst>
              <a:ext uri="{FF2B5EF4-FFF2-40B4-BE49-F238E27FC236}">
                <a16:creationId xmlns:a16="http://schemas.microsoft.com/office/drawing/2014/main" id="{1776FD88-73B7-43A2-B0D5-AB153F59C40B}"/>
              </a:ext>
            </a:extLst>
          </p:cNvPr>
          <p:cNvSpPr>
            <a:spLocks noGrp="1" noChangeArrowheads="1"/>
          </p:cNvSpPr>
          <p:nvPr>
            <p:ph type="sldNum" sz="quarter" idx="4"/>
          </p:nvPr>
        </p:nvSpPr>
        <p:spPr bwMode="auto">
          <a:xfrm>
            <a:off x="8783638" y="730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1">
                <a:solidFill>
                  <a:schemeClr val="bg2"/>
                </a:solidFill>
                <a:latin typeface="Verdana" panose="020B0604030504040204" pitchFamily="34" charset="0"/>
              </a:defRPr>
            </a:lvl1pPr>
          </a:lstStyle>
          <a:p>
            <a:fld id="{34366B02-DF8D-444C-B571-C1898AD38F17}" type="slidenum">
              <a:rPr lang="en-US" altLang="nl-NL"/>
              <a:pPr/>
              <a:t>‹nr.›</a:t>
            </a:fld>
            <a:endParaRPr lang="en-US" altLang="nl-NL"/>
          </a:p>
        </p:txBody>
      </p:sp>
      <p:sp>
        <p:nvSpPr>
          <p:cNvPr id="2054" name="Text Box 6">
            <a:extLst>
              <a:ext uri="{FF2B5EF4-FFF2-40B4-BE49-F238E27FC236}">
                <a16:creationId xmlns:a16="http://schemas.microsoft.com/office/drawing/2014/main" id="{5BDC3B88-B0C8-4EA8-8E7F-4CB810AC6FC3}"/>
              </a:ext>
            </a:extLst>
          </p:cNvPr>
          <p:cNvSpPr txBox="1">
            <a:spLocks noChangeArrowheads="1"/>
          </p:cNvSpPr>
          <p:nvPr/>
        </p:nvSpPr>
        <p:spPr bwMode="auto">
          <a:xfrm>
            <a:off x="0" y="6850063"/>
            <a:ext cx="12192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a:spcBef>
                <a:spcPct val="50000"/>
              </a:spcBef>
              <a:defRPr/>
            </a:pPr>
            <a:r>
              <a:rPr lang="en-US" sz="1000" b="1">
                <a:solidFill>
                  <a:schemeClr val="bg1"/>
                </a:solidFill>
                <a:latin typeface="Verdana" pitchFamily="34" charset="0"/>
              </a:rPr>
              <a:t>© 2008 - 2009 De Groene Campus</a:t>
            </a:r>
          </a:p>
        </p:txBody>
      </p:sp>
    </p:spTree>
  </p:cSld>
  <p:clrMap bg1="lt1" tx1="dk1" bg2="lt2" tx2="dk2" accent1="accent1" accent2="accent2" accent3="accent3" accent4="accent4" accent5="accent5" accent6="accent6" hlink="hlink" folHlink="folHlink"/>
  <p:sldLayoutIdLst>
    <p:sldLayoutId id="2147484454"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Lst>
  <p:hf hdr="0" ftr="0" dt="0"/>
  <p:txStyles>
    <p:titleStyle>
      <a:lvl1pPr algn="l" rtl="0" eaLnBrk="0" fontAlgn="base" hangingPunct="0">
        <a:spcBef>
          <a:spcPct val="0"/>
        </a:spcBef>
        <a:spcAft>
          <a:spcPct val="0"/>
        </a:spcAft>
        <a:defRPr sz="2800" b="1">
          <a:solidFill>
            <a:srgbClr val="00B8CA"/>
          </a:solidFill>
          <a:latin typeface="+mj-lt"/>
          <a:ea typeface="+mj-ea"/>
          <a:cs typeface="+mj-cs"/>
        </a:defRPr>
      </a:lvl1pPr>
      <a:lvl2pPr algn="l" rtl="0" eaLnBrk="0" fontAlgn="base" hangingPunct="0">
        <a:spcBef>
          <a:spcPct val="0"/>
        </a:spcBef>
        <a:spcAft>
          <a:spcPct val="0"/>
        </a:spcAft>
        <a:defRPr sz="2800" b="1">
          <a:solidFill>
            <a:srgbClr val="00B8CA"/>
          </a:solidFill>
          <a:latin typeface="Verdana" pitchFamily="34" charset="0"/>
        </a:defRPr>
      </a:lvl2pPr>
      <a:lvl3pPr algn="l" rtl="0" eaLnBrk="0" fontAlgn="base" hangingPunct="0">
        <a:spcBef>
          <a:spcPct val="0"/>
        </a:spcBef>
        <a:spcAft>
          <a:spcPct val="0"/>
        </a:spcAft>
        <a:defRPr sz="2800" b="1">
          <a:solidFill>
            <a:srgbClr val="00B8CA"/>
          </a:solidFill>
          <a:latin typeface="Verdana" pitchFamily="34" charset="0"/>
        </a:defRPr>
      </a:lvl3pPr>
      <a:lvl4pPr algn="l" rtl="0" eaLnBrk="0" fontAlgn="base" hangingPunct="0">
        <a:spcBef>
          <a:spcPct val="0"/>
        </a:spcBef>
        <a:spcAft>
          <a:spcPct val="0"/>
        </a:spcAft>
        <a:defRPr sz="2800" b="1">
          <a:solidFill>
            <a:srgbClr val="00B8CA"/>
          </a:solidFill>
          <a:latin typeface="Verdana" pitchFamily="34" charset="0"/>
        </a:defRPr>
      </a:lvl4pPr>
      <a:lvl5pPr algn="l" rtl="0" eaLnBrk="0" fontAlgn="base" hangingPunct="0">
        <a:spcBef>
          <a:spcPct val="0"/>
        </a:spcBef>
        <a:spcAft>
          <a:spcPct val="0"/>
        </a:spcAft>
        <a:defRPr sz="2800" b="1">
          <a:solidFill>
            <a:srgbClr val="00B8CA"/>
          </a:solidFill>
          <a:latin typeface="Verdana" pitchFamily="34" charset="0"/>
        </a:defRPr>
      </a:lvl5pPr>
      <a:lvl6pPr marL="457200" algn="l" rtl="0" fontAlgn="base">
        <a:spcBef>
          <a:spcPct val="0"/>
        </a:spcBef>
        <a:spcAft>
          <a:spcPct val="0"/>
        </a:spcAft>
        <a:defRPr sz="2800" b="1">
          <a:solidFill>
            <a:srgbClr val="00B8CA"/>
          </a:solidFill>
          <a:latin typeface="Verdana" pitchFamily="34" charset="0"/>
        </a:defRPr>
      </a:lvl6pPr>
      <a:lvl7pPr marL="914400" algn="l" rtl="0" fontAlgn="base">
        <a:spcBef>
          <a:spcPct val="0"/>
        </a:spcBef>
        <a:spcAft>
          <a:spcPct val="0"/>
        </a:spcAft>
        <a:defRPr sz="2800" b="1">
          <a:solidFill>
            <a:srgbClr val="00B8CA"/>
          </a:solidFill>
          <a:latin typeface="Verdana" pitchFamily="34" charset="0"/>
        </a:defRPr>
      </a:lvl7pPr>
      <a:lvl8pPr marL="1371600" algn="l" rtl="0" fontAlgn="base">
        <a:spcBef>
          <a:spcPct val="0"/>
        </a:spcBef>
        <a:spcAft>
          <a:spcPct val="0"/>
        </a:spcAft>
        <a:defRPr sz="2800" b="1">
          <a:solidFill>
            <a:srgbClr val="00B8CA"/>
          </a:solidFill>
          <a:latin typeface="Verdana" pitchFamily="34" charset="0"/>
        </a:defRPr>
      </a:lvl8pPr>
      <a:lvl9pPr marL="1828800" algn="l" rtl="0" fontAlgn="base">
        <a:spcBef>
          <a:spcPct val="0"/>
        </a:spcBef>
        <a:spcAft>
          <a:spcPct val="0"/>
        </a:spcAft>
        <a:defRPr sz="2800" b="1">
          <a:solidFill>
            <a:srgbClr val="00B8CA"/>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65BE387-6F75-FAA4-5AF1-1388050BED4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038" y="-23813"/>
            <a:ext cx="12287251" cy="691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3">
            <a:extLst>
              <a:ext uri="{FF2B5EF4-FFF2-40B4-BE49-F238E27FC236}">
                <a16:creationId xmlns:a16="http://schemas.microsoft.com/office/drawing/2014/main" id="{47FC1482-DD6D-B985-8CCF-6AAF9867DEF6}"/>
              </a:ext>
            </a:extLst>
          </p:cNvPr>
          <p:cNvSpPr>
            <a:spLocks noGrp="1" noChangeArrowheads="1"/>
          </p:cNvSpPr>
          <p:nvPr>
            <p:ph type="title"/>
          </p:nvPr>
        </p:nvSpPr>
        <p:spPr bwMode="auto">
          <a:xfrm>
            <a:off x="609600" y="485775"/>
            <a:ext cx="103647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nl-NL"/>
              <a:t>Klik om het opmaakprofiel te bewerken</a:t>
            </a:r>
          </a:p>
        </p:txBody>
      </p:sp>
      <p:sp>
        <p:nvSpPr>
          <p:cNvPr id="3076" name="Rectangle 4">
            <a:extLst>
              <a:ext uri="{FF2B5EF4-FFF2-40B4-BE49-F238E27FC236}">
                <a16:creationId xmlns:a16="http://schemas.microsoft.com/office/drawing/2014/main" id="{8FD4B70D-2F28-FC9D-9A12-F0AD8FA77626}"/>
              </a:ext>
            </a:extLst>
          </p:cNvPr>
          <p:cNvSpPr>
            <a:spLocks noGrp="1" noChangeArrowheads="1"/>
          </p:cNvSpPr>
          <p:nvPr>
            <p:ph type="body" idx="1"/>
          </p:nvPr>
        </p:nvSpPr>
        <p:spPr bwMode="auto">
          <a:xfrm>
            <a:off x="609600" y="1916113"/>
            <a:ext cx="10364788"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nl-NL"/>
              <a:t>Klik om de opmaakprofielen van de modeltekst te bewerken</a:t>
            </a:r>
          </a:p>
        </p:txBody>
      </p:sp>
      <p:sp>
        <p:nvSpPr>
          <p:cNvPr id="223237" name="Rectangle 5">
            <a:extLst>
              <a:ext uri="{FF2B5EF4-FFF2-40B4-BE49-F238E27FC236}">
                <a16:creationId xmlns:a16="http://schemas.microsoft.com/office/drawing/2014/main" id="{31BB028E-490E-4376-B1DE-A49FF381D9B5}"/>
              </a:ext>
            </a:extLst>
          </p:cNvPr>
          <p:cNvSpPr>
            <a:spLocks noGrp="1" noChangeArrowheads="1"/>
          </p:cNvSpPr>
          <p:nvPr>
            <p:ph type="sldNum" sz="quarter" idx="4"/>
          </p:nvPr>
        </p:nvSpPr>
        <p:spPr bwMode="auto">
          <a:xfrm>
            <a:off x="8783638" y="730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1">
                <a:solidFill>
                  <a:schemeClr val="bg2"/>
                </a:solidFill>
                <a:latin typeface="Verdana" panose="020B0604030504040204" pitchFamily="34" charset="0"/>
              </a:defRPr>
            </a:lvl1pPr>
          </a:lstStyle>
          <a:p>
            <a:fld id="{425543A3-3E56-4C21-8B65-9FFCD5E66250}" type="slidenum">
              <a:rPr lang="en-US" altLang="nl-NL"/>
              <a:pPr/>
              <a:t>‹nr.›</a:t>
            </a:fld>
            <a:endParaRPr lang="en-US" altLang="nl-NL"/>
          </a:p>
        </p:txBody>
      </p:sp>
      <p:sp>
        <p:nvSpPr>
          <p:cNvPr id="3078" name="Text Box 6">
            <a:extLst>
              <a:ext uri="{FF2B5EF4-FFF2-40B4-BE49-F238E27FC236}">
                <a16:creationId xmlns:a16="http://schemas.microsoft.com/office/drawing/2014/main" id="{1E9F1F3D-04B1-4000-B8D9-FAD92FEEA8BC}"/>
              </a:ext>
            </a:extLst>
          </p:cNvPr>
          <p:cNvSpPr txBox="1">
            <a:spLocks noChangeArrowheads="1"/>
          </p:cNvSpPr>
          <p:nvPr/>
        </p:nvSpPr>
        <p:spPr bwMode="auto">
          <a:xfrm>
            <a:off x="0" y="6850063"/>
            <a:ext cx="12192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a:spcBef>
                <a:spcPct val="50000"/>
              </a:spcBef>
              <a:defRPr/>
            </a:pPr>
            <a:r>
              <a:rPr lang="en-US" sz="1000" b="1">
                <a:solidFill>
                  <a:schemeClr val="bg1"/>
                </a:solidFill>
                <a:latin typeface="Verdana" pitchFamily="34" charset="0"/>
              </a:rPr>
              <a:t>© 2008 - 2009 De Groene Campus</a:t>
            </a:r>
          </a:p>
        </p:txBody>
      </p:sp>
    </p:spTree>
  </p:cSld>
  <p:clrMap bg1="lt1" tx1="dk1" bg2="lt2" tx2="dk2" accent1="accent1" accent2="accent2" accent3="accent3" accent4="accent4" accent5="accent5" accent6="accent6" hlink="hlink" folHlink="folHlink"/>
  <p:sldLayoutIdLst>
    <p:sldLayoutId id="2147484455"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hf hdr="0" ftr="0" dt="0"/>
  <p:txStyles>
    <p:titleStyle>
      <a:lvl1pPr algn="l" rtl="0" eaLnBrk="0" fontAlgn="base" hangingPunct="0">
        <a:spcBef>
          <a:spcPct val="0"/>
        </a:spcBef>
        <a:spcAft>
          <a:spcPct val="0"/>
        </a:spcAft>
        <a:defRPr sz="2800" b="1">
          <a:solidFill>
            <a:srgbClr val="FF751C"/>
          </a:solidFill>
          <a:latin typeface="+mj-lt"/>
          <a:ea typeface="+mj-ea"/>
          <a:cs typeface="+mj-cs"/>
        </a:defRPr>
      </a:lvl1pPr>
      <a:lvl2pPr algn="l" rtl="0" eaLnBrk="0" fontAlgn="base" hangingPunct="0">
        <a:spcBef>
          <a:spcPct val="0"/>
        </a:spcBef>
        <a:spcAft>
          <a:spcPct val="0"/>
        </a:spcAft>
        <a:defRPr sz="2800" b="1">
          <a:solidFill>
            <a:srgbClr val="FF751C"/>
          </a:solidFill>
          <a:latin typeface="Verdana" pitchFamily="34" charset="0"/>
        </a:defRPr>
      </a:lvl2pPr>
      <a:lvl3pPr algn="l" rtl="0" eaLnBrk="0" fontAlgn="base" hangingPunct="0">
        <a:spcBef>
          <a:spcPct val="0"/>
        </a:spcBef>
        <a:spcAft>
          <a:spcPct val="0"/>
        </a:spcAft>
        <a:defRPr sz="2800" b="1">
          <a:solidFill>
            <a:srgbClr val="FF751C"/>
          </a:solidFill>
          <a:latin typeface="Verdana" pitchFamily="34" charset="0"/>
        </a:defRPr>
      </a:lvl3pPr>
      <a:lvl4pPr algn="l" rtl="0" eaLnBrk="0" fontAlgn="base" hangingPunct="0">
        <a:spcBef>
          <a:spcPct val="0"/>
        </a:spcBef>
        <a:spcAft>
          <a:spcPct val="0"/>
        </a:spcAft>
        <a:defRPr sz="2800" b="1">
          <a:solidFill>
            <a:srgbClr val="FF751C"/>
          </a:solidFill>
          <a:latin typeface="Verdana" pitchFamily="34" charset="0"/>
        </a:defRPr>
      </a:lvl4pPr>
      <a:lvl5pPr algn="l" rtl="0" eaLnBrk="0" fontAlgn="base" hangingPunct="0">
        <a:spcBef>
          <a:spcPct val="0"/>
        </a:spcBef>
        <a:spcAft>
          <a:spcPct val="0"/>
        </a:spcAft>
        <a:defRPr sz="2800" b="1">
          <a:solidFill>
            <a:srgbClr val="FF751C"/>
          </a:solidFill>
          <a:latin typeface="Verdana" pitchFamily="34" charset="0"/>
        </a:defRPr>
      </a:lvl5pPr>
      <a:lvl6pPr marL="457200" algn="l" rtl="0" fontAlgn="base">
        <a:spcBef>
          <a:spcPct val="0"/>
        </a:spcBef>
        <a:spcAft>
          <a:spcPct val="0"/>
        </a:spcAft>
        <a:defRPr sz="2800" b="1">
          <a:solidFill>
            <a:srgbClr val="FF751C"/>
          </a:solidFill>
          <a:latin typeface="Verdana" pitchFamily="34" charset="0"/>
        </a:defRPr>
      </a:lvl6pPr>
      <a:lvl7pPr marL="914400" algn="l" rtl="0" fontAlgn="base">
        <a:spcBef>
          <a:spcPct val="0"/>
        </a:spcBef>
        <a:spcAft>
          <a:spcPct val="0"/>
        </a:spcAft>
        <a:defRPr sz="2800" b="1">
          <a:solidFill>
            <a:srgbClr val="FF751C"/>
          </a:solidFill>
          <a:latin typeface="Verdana" pitchFamily="34" charset="0"/>
        </a:defRPr>
      </a:lvl7pPr>
      <a:lvl8pPr marL="1371600" algn="l" rtl="0" fontAlgn="base">
        <a:spcBef>
          <a:spcPct val="0"/>
        </a:spcBef>
        <a:spcAft>
          <a:spcPct val="0"/>
        </a:spcAft>
        <a:defRPr sz="2800" b="1">
          <a:solidFill>
            <a:srgbClr val="FF751C"/>
          </a:solidFill>
          <a:latin typeface="Verdana" pitchFamily="34" charset="0"/>
        </a:defRPr>
      </a:lvl8pPr>
      <a:lvl9pPr marL="1828800" algn="l" rtl="0" fontAlgn="base">
        <a:spcBef>
          <a:spcPct val="0"/>
        </a:spcBef>
        <a:spcAft>
          <a:spcPct val="0"/>
        </a:spcAft>
        <a:defRPr sz="2800" b="1">
          <a:solidFill>
            <a:srgbClr val="FF751C"/>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jdelijke aanduiding voor titel 1">
            <a:extLst>
              <a:ext uri="{FF2B5EF4-FFF2-40B4-BE49-F238E27FC236}">
                <a16:creationId xmlns:a16="http://schemas.microsoft.com/office/drawing/2014/main" id="{CC166811-90B0-F561-D054-A6739CE14309}"/>
              </a:ext>
            </a:extLst>
          </p:cNvPr>
          <p:cNvSpPr>
            <a:spLocks noGrp="1" noChangeArrowheads="1"/>
          </p:cNvSpPr>
          <p:nvPr>
            <p:ph type="title"/>
          </p:nvPr>
        </p:nvSpPr>
        <p:spPr bwMode="auto">
          <a:xfrm>
            <a:off x="371475" y="296863"/>
            <a:ext cx="10107613"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endParaRPr lang="nl-NL" altLang="nl-NL"/>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8"/>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6000" y="7019925"/>
            <a:ext cx="1619250" cy="215900"/>
          </a:xfrm>
          <a:prstGeom prst="rect">
            <a:avLst/>
          </a:prstGeom>
        </p:spPr>
        <p:txBody>
          <a:bodyPr vert="horz" lIns="0" tIns="0" rIns="0" bIns="0" rtlCol="0" anchor="t" anchorCtr="0">
            <a:noAutofit/>
          </a:bodyPr>
          <a:lstStyle>
            <a:lvl1pPr algn="l" eaLnBrk="1" hangingPunct="1">
              <a:buFontTx/>
              <a:buChar char="-"/>
              <a:defRPr sz="1200">
                <a:solidFill>
                  <a:srgbClr val="E6E6E6"/>
                </a:solidFill>
              </a:defRPr>
            </a:lvl1pPr>
          </a:lstStyle>
          <a:p>
            <a:pPr>
              <a:defRPr/>
            </a:pPr>
            <a:fld id="{146EBF49-0F7E-4CEE-84E9-3F8FFC2B2A8F}" type="datetime1">
              <a:rPr lang="nl-NL"/>
              <a:pPr>
                <a:defRPr/>
              </a:pPr>
              <a:t>13-11-2024</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725" y="6324600"/>
            <a:ext cx="5295900" cy="215900"/>
          </a:xfrm>
          <a:prstGeom prst="rect">
            <a:avLst/>
          </a:prstGeom>
        </p:spPr>
        <p:txBody>
          <a:bodyPr vert="horz" lIns="0" tIns="0" rIns="0" bIns="0" rtlCol="0" anchor="t" anchorCtr="0">
            <a:noAutofit/>
          </a:bodyPr>
          <a:lstStyle>
            <a:lvl1pPr algn="l" eaLnBrk="1" hangingPunct="1">
              <a:buFontTx/>
              <a:buChar char="-"/>
              <a:defRPr sz="1200">
                <a:solidFill>
                  <a:schemeClr val="tx1"/>
                </a:solidFill>
              </a:defRPr>
            </a:lvl1pPr>
          </a:lstStyle>
          <a:p>
            <a:pPr>
              <a:defRPr/>
            </a:pPr>
            <a:r>
              <a:rPr lang="nl-NL"/>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5" y="6324600"/>
            <a:ext cx="312738" cy="215900"/>
          </a:xfrm>
          <a:prstGeom prst="rect">
            <a:avLst/>
          </a:prstGeom>
        </p:spPr>
        <p:txBody>
          <a:bodyPr vert="horz" wrap="square" lIns="0" tIns="0" rIns="0" bIns="0" numCol="1" anchor="t" anchorCtr="0" compatLnSpc="1">
            <a:prstTxWarp prst="textNoShape">
              <a:avLst/>
            </a:prstTxWarp>
            <a:noAutofit/>
          </a:bodyPr>
          <a:lstStyle>
            <a:lvl1pPr eaLnBrk="1" hangingPunct="1">
              <a:buFontTx/>
              <a:buChar char="-"/>
              <a:defRPr sz="1200" b="1"/>
            </a:lvl1pPr>
          </a:lstStyle>
          <a:p>
            <a:fld id="{29C62FCD-74BC-4384-AE34-7411F61D5E87}" type="slidenum">
              <a:rPr lang="en-US" altLang="nl-NL"/>
              <a:pPr/>
              <a:t>‹nr.›</a:t>
            </a:fld>
            <a:endParaRPr lang="en-US" alt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anchor="ctr"/>
            <a:lstStyle/>
            <a:p>
              <a:pPr eaLnBrk="1" hangingPunct="1">
                <a:buFontTx/>
                <a:buChar char="-"/>
                <a:defRPr/>
              </a:pPr>
              <a:endParaRPr lang="nl-NL"/>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anchor="ctr"/>
            <a:lstStyle/>
            <a:p>
              <a:pPr eaLnBrk="1" hangingPunct="1">
                <a:buFontTx/>
                <a:buChar char="-"/>
                <a:defRPr/>
              </a:pPr>
              <a:endParaRPr lang="nl-NL"/>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anchor="ctr"/>
            <a:lstStyle/>
            <a:p>
              <a:pPr eaLnBrk="1" hangingPunct="1">
                <a:buFontTx/>
                <a:buChar char="-"/>
                <a:defRPr/>
              </a:pPr>
              <a:endParaRPr lang="nl-NL"/>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anchor="ctr"/>
            <a:lstStyle/>
            <a:p>
              <a:pPr eaLnBrk="1" hangingPunct="1">
                <a:buFontTx/>
                <a:buChar char="-"/>
                <a:defRPr/>
              </a:pPr>
              <a:endParaRPr lang="nl-NL"/>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anchor="ctr"/>
            <a:lstStyle/>
            <a:p>
              <a:pPr eaLnBrk="1" hangingPunct="1">
                <a:buFontTx/>
                <a:buChar char="-"/>
                <a:defRPr/>
              </a:pPr>
              <a:endParaRPr lang="nl-NL"/>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anchor="ctr"/>
            <a:lstStyle/>
            <a:p>
              <a:pPr eaLnBrk="1" hangingPunct="1">
                <a:buFontTx/>
                <a:buChar char="-"/>
                <a:defRPr/>
              </a:pPr>
              <a:endParaRPr lang="nl-NL"/>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anchor="ctr"/>
            <a:lstStyle/>
            <a:p>
              <a:pPr eaLnBrk="1" hangingPunct="1">
                <a:buFontTx/>
                <a:buChar char="-"/>
                <a:defRPr/>
              </a:pPr>
              <a:endParaRPr lang="nl-NL"/>
            </a:p>
          </p:txBody>
        </p:sp>
      </p:grpSp>
    </p:spTree>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 id="2147484467" r:id="rId12"/>
    <p:sldLayoutId id="2147484468" r:id="rId13"/>
    <p:sldLayoutId id="2147484469" r:id="rId14"/>
    <p:sldLayoutId id="2147484470" r:id="rId15"/>
    <p:sldLayoutId id="2147484471" r:id="rId16"/>
    <p:sldLayoutId id="2147484472" r:id="rId17"/>
    <p:sldLayoutId id="2147484473" r:id="rId18"/>
    <p:sldLayoutId id="2147484474" r:id="rId19"/>
    <p:sldLayoutId id="2147484475" r:id="rId20"/>
    <p:sldLayoutId id="2147484476" r:id="rId21"/>
    <p:sldLayoutId id="2147484477" r:id="rId22"/>
    <p:sldLayoutId id="2147484478" r:id="rId23"/>
    <p:sldLayoutId id="2147484479" r:id="rId24"/>
    <p:sldLayoutId id="2147484480" r:id="rId25"/>
    <p:sldLayoutId id="2147484481" r:id="rId26"/>
    <p:sldLayoutId id="2147484482" r:id="rId27"/>
    <p:sldLayoutId id="2147484483" r:id="rId28"/>
    <p:sldLayoutId id="2147484484" r:id="rId29"/>
    <p:sldLayoutId id="2147484485" r:id="rId30"/>
    <p:sldLayoutId id="2147484486" r:id="rId31"/>
    <p:sldLayoutId id="2147484487" r:id="rId32"/>
    <p:sldLayoutId id="2147484488" r:id="rId33"/>
  </p:sldLayoutIdLst>
  <p:hf hdr="0" ftr="0" dt="0"/>
  <p:txStyles>
    <p:titleStyle>
      <a:lvl1pPr algn="l" rtl="0" eaLnBrk="0" fontAlgn="base" hangingPunct="0">
        <a:lnSpc>
          <a:spcPct val="90000"/>
        </a:lnSpc>
        <a:spcBef>
          <a:spcPct val="0"/>
        </a:spcBef>
        <a:spcAft>
          <a:spcPct val="0"/>
        </a:spcAft>
        <a:defRPr sz="40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Arial Black" panose="020B0A04020102020204" pitchFamily="34" charset="0"/>
        </a:defRPr>
      </a:lvl2pPr>
      <a:lvl3pPr algn="l" rtl="0" eaLnBrk="0" fontAlgn="base" hangingPunct="0">
        <a:lnSpc>
          <a:spcPct val="90000"/>
        </a:lnSpc>
        <a:spcBef>
          <a:spcPct val="0"/>
        </a:spcBef>
        <a:spcAft>
          <a:spcPct val="0"/>
        </a:spcAft>
        <a:defRPr sz="4000" b="1">
          <a:solidFill>
            <a:schemeClr val="tx1"/>
          </a:solidFill>
          <a:latin typeface="Arial Black" panose="020B0A04020102020204" pitchFamily="34" charset="0"/>
        </a:defRPr>
      </a:lvl3pPr>
      <a:lvl4pPr algn="l" rtl="0" eaLnBrk="0" fontAlgn="base" hangingPunct="0">
        <a:lnSpc>
          <a:spcPct val="90000"/>
        </a:lnSpc>
        <a:spcBef>
          <a:spcPct val="0"/>
        </a:spcBef>
        <a:spcAft>
          <a:spcPct val="0"/>
        </a:spcAft>
        <a:defRPr sz="4000" b="1">
          <a:solidFill>
            <a:schemeClr val="tx1"/>
          </a:solidFill>
          <a:latin typeface="Arial Black" panose="020B0A04020102020204" pitchFamily="34" charset="0"/>
        </a:defRPr>
      </a:lvl4pPr>
      <a:lvl5pPr algn="l" rtl="0" eaLnBrk="0" fontAlgn="base" hangingPunct="0">
        <a:lnSpc>
          <a:spcPct val="90000"/>
        </a:lnSpc>
        <a:spcBef>
          <a:spcPct val="0"/>
        </a:spcBef>
        <a:spcAft>
          <a:spcPct val="0"/>
        </a:spcAft>
        <a:defRPr sz="4000" b="1">
          <a:solidFill>
            <a:schemeClr val="tx1"/>
          </a:solidFill>
          <a:latin typeface="Arial Black" panose="020B0A04020102020204" pitchFamily="34" charset="0"/>
        </a:defRPr>
      </a:lvl5pPr>
      <a:lvl6pPr marL="457200" algn="l" rtl="0" fontAlgn="base">
        <a:lnSpc>
          <a:spcPct val="90000"/>
        </a:lnSpc>
        <a:spcBef>
          <a:spcPct val="0"/>
        </a:spcBef>
        <a:spcAft>
          <a:spcPct val="0"/>
        </a:spcAft>
        <a:defRPr sz="4000" b="1">
          <a:solidFill>
            <a:schemeClr val="tx1"/>
          </a:solidFill>
          <a:latin typeface="Arial Black" panose="020B0A04020102020204" pitchFamily="34" charset="0"/>
        </a:defRPr>
      </a:lvl6pPr>
      <a:lvl7pPr marL="914400" algn="l" rtl="0" fontAlgn="base">
        <a:lnSpc>
          <a:spcPct val="90000"/>
        </a:lnSpc>
        <a:spcBef>
          <a:spcPct val="0"/>
        </a:spcBef>
        <a:spcAft>
          <a:spcPct val="0"/>
        </a:spcAft>
        <a:defRPr sz="4000" b="1">
          <a:solidFill>
            <a:schemeClr val="tx1"/>
          </a:solidFill>
          <a:latin typeface="Arial Black" panose="020B0A04020102020204" pitchFamily="34" charset="0"/>
        </a:defRPr>
      </a:lvl7pPr>
      <a:lvl8pPr marL="1371600" algn="l" rtl="0" fontAlgn="base">
        <a:lnSpc>
          <a:spcPct val="90000"/>
        </a:lnSpc>
        <a:spcBef>
          <a:spcPct val="0"/>
        </a:spcBef>
        <a:spcAft>
          <a:spcPct val="0"/>
        </a:spcAft>
        <a:defRPr sz="4000" b="1">
          <a:solidFill>
            <a:schemeClr val="tx1"/>
          </a:solidFill>
          <a:latin typeface="Arial Black" panose="020B0A04020102020204" pitchFamily="34" charset="0"/>
        </a:defRPr>
      </a:lvl8pPr>
      <a:lvl9pPr marL="1828800" algn="l" rtl="0" fontAlgn="base">
        <a:lnSpc>
          <a:spcPct val="90000"/>
        </a:lnSpc>
        <a:spcBef>
          <a:spcPct val="0"/>
        </a:spcBef>
        <a:spcAft>
          <a:spcPct val="0"/>
        </a:spcAft>
        <a:defRPr sz="4000" b="1">
          <a:solidFill>
            <a:schemeClr val="tx1"/>
          </a:solidFill>
          <a:latin typeface="Arial Black" panose="020B0A04020102020204" pitchFamily="34" charset="0"/>
        </a:defRPr>
      </a:lvl9pPr>
    </p:titleStyle>
    <p:bodyStyle>
      <a:lvl1pPr marL="215900" indent="-2159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1pPr>
      <a:lvl2pPr marL="431800" indent="-2159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2pPr>
      <a:lvl3pPr marL="647700" indent="-2159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3pPr>
      <a:lvl4pPr algn="l" rtl="0" eaLnBrk="0" fontAlgn="base" hangingPunct="0">
        <a:spcBef>
          <a:spcPct val="0"/>
        </a:spcBef>
        <a:spcAft>
          <a:spcPct val="0"/>
        </a:spcAft>
        <a:defRPr b="1" kern="1200">
          <a:solidFill>
            <a:schemeClr val="tx1"/>
          </a:solidFill>
          <a:latin typeface="+mn-lt"/>
          <a:ea typeface="+mn-ea"/>
          <a:cs typeface="+mn-cs"/>
        </a:defRPr>
      </a:lvl4pPr>
      <a:lvl5pPr algn="l" rtl="0" eaLnBrk="0" fontAlgn="base" hangingPunct="0">
        <a:spcBef>
          <a:spcPct val="0"/>
        </a:spcBef>
        <a:spcAft>
          <a:spcPct val="0"/>
        </a:spcAft>
        <a:buFont typeface="+mj-lt"/>
        <a:defRPr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file:///C:\Users\h.peeters\Downloads\Richtlijnen%20klimaatinstellingen%20varkenshouderij.pdf" TargetMode="Externa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7.xml"/><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Iris.exe" TargetMode="External"/><Relationship Id="rId1" Type="http://schemas.openxmlformats.org/officeDocument/2006/relationships/slideLayout" Target="../slideLayouts/slideLayout37.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2" Type="http://schemas.openxmlformats.org/officeDocument/2006/relationships/hyperlink" Target="https://wetten.overheid.nl/BWBR0035217/2021-11-01#Hoofdstuk2_Paragraaf4" TargetMode="Externa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6">
            <a:extLst>
              <a:ext uri="{FF2B5EF4-FFF2-40B4-BE49-F238E27FC236}">
                <a16:creationId xmlns:a16="http://schemas.microsoft.com/office/drawing/2014/main" id="{FF777200-E391-64F8-BF81-3F6FAE584C29}"/>
              </a:ext>
            </a:extLst>
          </p:cNvPr>
          <p:cNvSpPr>
            <a:spLocks noGrp="1" noChangeArrowheads="1"/>
          </p:cNvSpPr>
          <p:nvPr>
            <p:ph type="title"/>
          </p:nvPr>
        </p:nvSpPr>
        <p:spPr>
          <a:xfrm>
            <a:off x="371475" y="-1358900"/>
            <a:ext cx="11449050" cy="1160462"/>
          </a:xfrm>
        </p:spPr>
        <p:txBody>
          <a:bodyPr/>
          <a:lstStyle/>
          <a:p>
            <a:pPr eaLnBrk="1" hangingPunct="1"/>
            <a:endParaRPr lang="nl-NL" altLang="nl-NL"/>
          </a:p>
        </p:txBody>
      </p:sp>
      <p:sp>
        <p:nvSpPr>
          <p:cNvPr id="44035" name="Tijdelijke aanduiding voor datum 3">
            <a:extLst>
              <a:ext uri="{FF2B5EF4-FFF2-40B4-BE49-F238E27FC236}">
                <a16:creationId xmlns:a16="http://schemas.microsoft.com/office/drawing/2014/main" id="{33F9A920-462A-A0DA-C7D6-0D9327ABB470}"/>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FC3753-AECE-4A76-B8A5-95CF8172865D}" type="datetime1">
              <a:rPr lang="nl-NL" altLang="nl-NL" smtClean="0">
                <a:solidFill>
                  <a:srgbClr val="E6E6E6"/>
                </a:solidFill>
              </a:rPr>
              <a:pPr/>
              <a:t>13-11-2024</a:t>
            </a:fld>
            <a:endParaRPr lang="nl-NL" altLang="nl-NL">
              <a:solidFill>
                <a:srgbClr val="E6E6E6"/>
              </a:solidFill>
            </a:endParaRPr>
          </a:p>
        </p:txBody>
      </p:sp>
      <p:sp>
        <p:nvSpPr>
          <p:cNvPr id="44036" name="Tijdelijke aanduiding voor voettekst 4">
            <a:extLst>
              <a:ext uri="{FF2B5EF4-FFF2-40B4-BE49-F238E27FC236}">
                <a16:creationId xmlns:a16="http://schemas.microsoft.com/office/drawing/2014/main" id="{D8C338BC-A614-8FA5-35CD-C029BE1EEDC1}"/>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a:solidFill>
                  <a:srgbClr val="E6E6E6"/>
                </a:solidFill>
              </a:rPr>
              <a:t>Onderwerp van de presentatie</a:t>
            </a:r>
          </a:p>
        </p:txBody>
      </p:sp>
      <p:sp>
        <p:nvSpPr>
          <p:cNvPr id="44037" name="Tijdelijke aanduiding voor dianummer 5">
            <a:extLst>
              <a:ext uri="{FF2B5EF4-FFF2-40B4-BE49-F238E27FC236}">
                <a16:creationId xmlns:a16="http://schemas.microsoft.com/office/drawing/2014/main" id="{3A42C25E-B738-7308-50CB-1A25B1C94D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0FDEDD-6C2A-436C-94F9-E3D34B4A877A}" type="slidenum">
              <a:rPr lang="nl-NL" altLang="nl-NL">
                <a:solidFill>
                  <a:srgbClr val="E6E6E6"/>
                </a:solidFill>
              </a:rPr>
              <a:pPr/>
              <a:t>1</a:t>
            </a:fld>
            <a:endParaRPr lang="nl-NL" altLang="nl-NL">
              <a:solidFill>
                <a:srgbClr val="E6E6E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E4F331C-9C15-CECB-89A6-45E8AF085B84}"/>
              </a:ext>
            </a:extLst>
          </p:cNvPr>
          <p:cNvSpPr>
            <a:spLocks noGrp="1" noChangeArrowheads="1"/>
          </p:cNvSpPr>
          <p:nvPr>
            <p:ph type="title"/>
          </p:nvPr>
        </p:nvSpPr>
        <p:spPr>
          <a:xfrm>
            <a:off x="371475" y="296863"/>
            <a:ext cx="10107613" cy="611857"/>
          </a:xfrm>
        </p:spPr>
        <p:txBody>
          <a:bodyPr/>
          <a:lstStyle/>
          <a:p>
            <a:pPr eaLnBrk="1" hangingPunct="1"/>
            <a:r>
              <a:rPr lang="nl-NL" altLang="nl-NL" dirty="0"/>
              <a:t>CO</a:t>
            </a:r>
            <a:r>
              <a:rPr lang="nl-NL" altLang="nl-NL" baseline="-25000" dirty="0"/>
              <a:t>2</a:t>
            </a:r>
            <a:r>
              <a:rPr lang="nl-NL" altLang="nl-NL" dirty="0"/>
              <a:t>-productie bij varkens </a:t>
            </a:r>
            <a:br>
              <a:rPr lang="nl-NL" altLang="nl-NL" dirty="0"/>
            </a:br>
            <a:endParaRPr lang="en-US" altLang="nl-NL" dirty="0"/>
          </a:p>
        </p:txBody>
      </p:sp>
      <p:pic>
        <p:nvPicPr>
          <p:cNvPr id="55299" name="Picture 4">
            <a:extLst>
              <a:ext uri="{FF2B5EF4-FFF2-40B4-BE49-F238E27FC236}">
                <a16:creationId xmlns:a16="http://schemas.microsoft.com/office/drawing/2014/main" id="{4D3773C8-A0A1-4C25-9497-BFE8AA60A9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3432" y="1069306"/>
            <a:ext cx="8159750" cy="4772025"/>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0" name="Tijdelijke aanduiding voor dianummer 3">
            <a:extLst>
              <a:ext uri="{FF2B5EF4-FFF2-40B4-BE49-F238E27FC236}">
                <a16:creationId xmlns:a16="http://schemas.microsoft.com/office/drawing/2014/main" id="{6E39B4D8-CA6D-C383-97C8-DF15457C5FDB}"/>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6DC676-C395-4BE3-9C9A-3E5031FB9411}" type="slidenum">
              <a:rPr lang="en-US" altLang="nl-NL"/>
              <a:pPr/>
              <a:t>10</a:t>
            </a:fld>
            <a:endParaRPr lang="en-US" altLang="nl-NL"/>
          </a:p>
        </p:txBody>
      </p:sp>
      <p:sp>
        <p:nvSpPr>
          <p:cNvPr id="2" name="Tekstvak 1">
            <a:extLst>
              <a:ext uri="{FF2B5EF4-FFF2-40B4-BE49-F238E27FC236}">
                <a16:creationId xmlns:a16="http://schemas.microsoft.com/office/drawing/2014/main" id="{CE66BD3F-9BAD-A8D3-C34F-9C5F19C3C5DC}"/>
              </a:ext>
            </a:extLst>
          </p:cNvPr>
          <p:cNvSpPr txBox="1"/>
          <p:nvPr/>
        </p:nvSpPr>
        <p:spPr>
          <a:xfrm>
            <a:off x="911424" y="6093296"/>
            <a:ext cx="4608512" cy="461665"/>
          </a:xfrm>
          <a:prstGeom prst="rect">
            <a:avLst/>
          </a:prstGeom>
          <a:noFill/>
        </p:spPr>
        <p:txBody>
          <a:bodyPr wrap="square" rtlCol="0">
            <a:spAutoFit/>
          </a:bodyPr>
          <a:lstStyle/>
          <a:p>
            <a:r>
              <a:rPr lang="nl-NL" altLang="nl-NL" sz="2400" dirty="0"/>
              <a:t>Twee keer voeren per dag.</a:t>
            </a:r>
            <a:endParaRPr lang="nl-NL" sz="2400" dirty="0"/>
          </a:p>
        </p:txBody>
      </p:sp>
      <p:sp>
        <p:nvSpPr>
          <p:cNvPr id="3" name="Pijl: omhoog 2">
            <a:extLst>
              <a:ext uri="{FF2B5EF4-FFF2-40B4-BE49-F238E27FC236}">
                <a16:creationId xmlns:a16="http://schemas.microsoft.com/office/drawing/2014/main" id="{A41F274B-7093-F476-70E8-00C702D205B1}"/>
              </a:ext>
            </a:extLst>
          </p:cNvPr>
          <p:cNvSpPr/>
          <p:nvPr/>
        </p:nvSpPr>
        <p:spPr>
          <a:xfrm>
            <a:off x="4295800" y="5391250"/>
            <a:ext cx="360040" cy="57606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 omhoog 4">
            <a:extLst>
              <a:ext uri="{FF2B5EF4-FFF2-40B4-BE49-F238E27FC236}">
                <a16:creationId xmlns:a16="http://schemas.microsoft.com/office/drawing/2014/main" id="{4D9937DC-030A-F4B7-4070-68AF5505380E}"/>
              </a:ext>
            </a:extLst>
          </p:cNvPr>
          <p:cNvSpPr/>
          <p:nvPr/>
        </p:nvSpPr>
        <p:spPr>
          <a:xfrm>
            <a:off x="6615671" y="5391250"/>
            <a:ext cx="360040" cy="57606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4C93D-35BC-44D3-15F3-26D504B822A7}"/>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31F240EE-CDF5-1105-0E5D-7787C9705FE4}"/>
              </a:ext>
            </a:extLst>
          </p:cNvPr>
          <p:cNvSpPr>
            <a:spLocks noGrp="1" noChangeArrowheads="1"/>
          </p:cNvSpPr>
          <p:nvPr>
            <p:ph type="title"/>
          </p:nvPr>
        </p:nvSpPr>
        <p:spPr>
          <a:xfrm>
            <a:off x="762000" y="476250"/>
            <a:ext cx="7772400" cy="411163"/>
          </a:xfrm>
        </p:spPr>
        <p:txBody>
          <a:bodyPr/>
          <a:lstStyle/>
          <a:p>
            <a:pPr eaLnBrk="1" hangingPunct="1"/>
            <a:r>
              <a:rPr lang="nl-NL" altLang="nl-NL">
                <a:solidFill>
                  <a:srgbClr val="000644"/>
                </a:solidFill>
              </a:rPr>
              <a:t>Ammoniak : NH</a:t>
            </a:r>
            <a:r>
              <a:rPr lang="nl-NL" altLang="nl-NL" baseline="-25000">
                <a:solidFill>
                  <a:srgbClr val="000644"/>
                </a:solidFill>
              </a:rPr>
              <a:t>3</a:t>
            </a:r>
            <a:endParaRPr lang="en-US" altLang="nl-NL" baseline="-25000">
              <a:solidFill>
                <a:srgbClr val="000644"/>
              </a:solidFill>
            </a:endParaRPr>
          </a:p>
        </p:txBody>
      </p:sp>
      <p:sp>
        <p:nvSpPr>
          <p:cNvPr id="19459" name="Rectangle 3">
            <a:extLst>
              <a:ext uri="{FF2B5EF4-FFF2-40B4-BE49-F238E27FC236}">
                <a16:creationId xmlns:a16="http://schemas.microsoft.com/office/drawing/2014/main" id="{25F9AB43-D2AF-8AF7-3BA1-C00CE3A97362}"/>
              </a:ext>
            </a:extLst>
          </p:cNvPr>
          <p:cNvSpPr>
            <a:spLocks noGrp="1" noChangeArrowheads="1"/>
          </p:cNvSpPr>
          <p:nvPr>
            <p:ph idx="1"/>
          </p:nvPr>
        </p:nvSpPr>
        <p:spPr>
          <a:xfrm>
            <a:off x="777875" y="1184275"/>
            <a:ext cx="8712200" cy="5688013"/>
          </a:xfrm>
        </p:spPr>
        <p:txBody>
          <a:bodyPr/>
          <a:lstStyle/>
          <a:p>
            <a:pPr marL="216000" indent="-216000" eaLnBrk="1" fontAlgn="auto" hangingPunct="1">
              <a:spcBef>
                <a:spcPts val="0"/>
              </a:spcBef>
              <a:spcAft>
                <a:spcPts val="600"/>
              </a:spcAft>
              <a:defRPr/>
            </a:pPr>
            <a:r>
              <a:rPr lang="nl-NL" altLang="nl-NL" sz="2400" dirty="0"/>
              <a:t>Ontstaat door omzetting in de mest*. Vooral wanneer het contact tussen urine en vast mest groot is. Normaal bevat lucht geen NH</a:t>
            </a:r>
            <a:r>
              <a:rPr lang="nl-NL" altLang="nl-NL" sz="2400" baseline="-25000" dirty="0"/>
              <a:t>3</a:t>
            </a:r>
            <a:r>
              <a:rPr lang="nl-NL" altLang="nl-NL" sz="2400" dirty="0"/>
              <a:t>.</a:t>
            </a:r>
          </a:p>
          <a:p>
            <a:pPr marL="216000" indent="-216000" eaLnBrk="1" fontAlgn="auto" hangingPunct="1">
              <a:spcBef>
                <a:spcPts val="0"/>
              </a:spcBef>
              <a:spcAft>
                <a:spcPts val="600"/>
              </a:spcAft>
              <a:defRPr/>
            </a:pPr>
            <a:r>
              <a:rPr lang="nl-NL" altLang="nl-NL" sz="2400" dirty="0"/>
              <a:t>NH</a:t>
            </a:r>
            <a:r>
              <a:rPr lang="nl-NL" altLang="nl-NL" sz="2400" baseline="-25000" dirty="0"/>
              <a:t>3</a:t>
            </a:r>
            <a:r>
              <a:rPr lang="nl-NL" altLang="nl-NL" sz="2400" dirty="0"/>
              <a:t> geeft irritaties aan de slijmvliezen en longen: uit zich in hoesten en meer longontstekingen</a:t>
            </a:r>
          </a:p>
          <a:p>
            <a:pPr marL="216000" indent="-216000" eaLnBrk="1" fontAlgn="auto" hangingPunct="1">
              <a:spcBef>
                <a:spcPts val="0"/>
              </a:spcBef>
              <a:spcAft>
                <a:spcPts val="600"/>
              </a:spcAft>
              <a:defRPr/>
            </a:pPr>
            <a:r>
              <a:rPr lang="nl-NL" altLang="nl-NL" sz="2400" dirty="0"/>
              <a:t>Norm is maximaal 10 </a:t>
            </a:r>
            <a:r>
              <a:rPr lang="nl-NL" altLang="nl-NL" sz="2400" dirty="0" err="1"/>
              <a:t>ppm</a:t>
            </a:r>
            <a:r>
              <a:rPr lang="nl-NL" altLang="nl-NL" sz="2400" dirty="0"/>
              <a:t> (</a:t>
            </a:r>
            <a:r>
              <a:rPr lang="nl-NL" altLang="nl-NL" sz="2400" dirty="0" err="1"/>
              <a:t>parts</a:t>
            </a:r>
            <a:r>
              <a:rPr lang="nl-NL" altLang="nl-NL" sz="2400" dirty="0"/>
              <a:t> per </a:t>
            </a:r>
            <a:r>
              <a:rPr lang="nl-NL" altLang="nl-NL" sz="2400" dirty="0" err="1"/>
              <a:t>million</a:t>
            </a:r>
            <a:r>
              <a:rPr lang="nl-NL" altLang="nl-NL" sz="2400" dirty="0"/>
              <a:t> = deeltjes per miljoen)</a:t>
            </a:r>
          </a:p>
          <a:p>
            <a:pPr marL="216000" indent="-216000" eaLnBrk="1" fontAlgn="auto" hangingPunct="1">
              <a:spcBef>
                <a:spcPts val="0"/>
              </a:spcBef>
              <a:spcAft>
                <a:spcPts val="600"/>
              </a:spcAft>
              <a:defRPr/>
            </a:pPr>
            <a:r>
              <a:rPr lang="nl-NL" altLang="nl-NL" sz="2400" dirty="0"/>
              <a:t>Een concentratie boven de 20 </a:t>
            </a:r>
            <a:r>
              <a:rPr lang="nl-NL" altLang="nl-NL" sz="2400" dirty="0" err="1"/>
              <a:t>ppm</a:t>
            </a:r>
            <a:r>
              <a:rPr lang="nl-NL" altLang="nl-NL" sz="2400" dirty="0"/>
              <a:t> merk je goed</a:t>
            </a:r>
          </a:p>
          <a:p>
            <a:pPr marL="0" indent="0" eaLnBrk="1" fontAlgn="auto" hangingPunct="1">
              <a:spcBef>
                <a:spcPts val="0"/>
              </a:spcBef>
              <a:spcAft>
                <a:spcPts val="0"/>
              </a:spcAft>
              <a:buFont typeface="Arial" panose="020B0604020202020204" pitchFamily="34" charset="0"/>
              <a:buNone/>
              <a:defRPr/>
            </a:pPr>
            <a:endParaRPr lang="en-US" altLang="nl-NL" dirty="0"/>
          </a:p>
          <a:p>
            <a:pPr marL="0" indent="0" eaLnBrk="1" fontAlgn="auto" hangingPunct="1">
              <a:spcBef>
                <a:spcPts val="0"/>
              </a:spcBef>
              <a:spcAft>
                <a:spcPts val="0"/>
              </a:spcAft>
              <a:buFont typeface="Arial" panose="020B0604020202020204" pitchFamily="34" charset="0"/>
              <a:buNone/>
              <a:defRPr/>
            </a:pPr>
            <a:endParaRPr lang="en-US" altLang="nl-NL" dirty="0"/>
          </a:p>
          <a:p>
            <a:pPr marL="0" indent="0" eaLnBrk="1" fontAlgn="auto" hangingPunct="1">
              <a:spcBef>
                <a:spcPts val="0"/>
              </a:spcBef>
              <a:spcAft>
                <a:spcPts val="0"/>
              </a:spcAft>
              <a:buFont typeface="Arial" panose="020B0604020202020204" pitchFamily="34" charset="0"/>
              <a:buNone/>
              <a:defRPr/>
            </a:pPr>
            <a:r>
              <a:rPr lang="nl-NL" b="1" dirty="0"/>
              <a:t>*Ammoniak ontstaat uit</a:t>
            </a:r>
            <a:r>
              <a:rPr lang="nl-NL" dirty="0"/>
              <a:t> ureum die in urine aanwezig is. Dit proces wordt versneld door het enzym </a:t>
            </a:r>
            <a:r>
              <a:rPr lang="nl-NL" dirty="0" err="1"/>
              <a:t>urease</a:t>
            </a:r>
            <a:r>
              <a:rPr lang="nl-NL" dirty="0"/>
              <a:t>. </a:t>
            </a:r>
            <a:r>
              <a:rPr lang="nl-NL" dirty="0" err="1"/>
              <a:t>Urease</a:t>
            </a:r>
            <a:r>
              <a:rPr lang="nl-NL" dirty="0"/>
              <a:t> zit in </a:t>
            </a:r>
            <a:r>
              <a:rPr lang="nl-NL" b="1" dirty="0"/>
              <a:t>mest</a:t>
            </a:r>
            <a:r>
              <a:rPr lang="nl-NL" dirty="0"/>
              <a:t> en wordt gemaakt door micro-organismen. </a:t>
            </a:r>
            <a:endParaRPr lang="en-US" altLang="nl-NL" dirty="0"/>
          </a:p>
        </p:txBody>
      </p:sp>
      <p:sp>
        <p:nvSpPr>
          <p:cNvPr id="56324" name="Tijdelijke aanduiding voor dianummer 3">
            <a:extLst>
              <a:ext uri="{FF2B5EF4-FFF2-40B4-BE49-F238E27FC236}">
                <a16:creationId xmlns:a16="http://schemas.microsoft.com/office/drawing/2014/main" id="{4D31BA89-9AE0-7AF3-906F-3A6F1741915D}"/>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E8F10B-A15E-4DEA-A005-B551A5543108}" type="slidenum">
              <a:rPr lang="en-US" altLang="nl-NL"/>
              <a:pPr/>
              <a:t>11</a:t>
            </a:fld>
            <a:endParaRPr lang="en-US" altLang="nl-NL"/>
          </a:p>
        </p:txBody>
      </p:sp>
    </p:spTree>
    <p:extLst>
      <p:ext uri="{BB962C8B-B14F-4D97-AF65-F5344CB8AC3E}">
        <p14:creationId xmlns:p14="http://schemas.microsoft.com/office/powerpoint/2010/main" val="4292833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C117F95-FB1F-A019-C7D6-21E6E0B79298}"/>
              </a:ext>
            </a:extLst>
          </p:cNvPr>
          <p:cNvSpPr>
            <a:spLocks noGrp="1" noChangeArrowheads="1"/>
          </p:cNvSpPr>
          <p:nvPr>
            <p:ph type="title"/>
          </p:nvPr>
        </p:nvSpPr>
        <p:spPr>
          <a:xfrm>
            <a:off x="762000" y="476250"/>
            <a:ext cx="7772400" cy="411163"/>
          </a:xfrm>
        </p:spPr>
        <p:txBody>
          <a:bodyPr/>
          <a:lstStyle/>
          <a:p>
            <a:pPr eaLnBrk="1" hangingPunct="1"/>
            <a:r>
              <a:rPr lang="nl-NL" altLang="nl-NL">
                <a:solidFill>
                  <a:srgbClr val="000644"/>
                </a:solidFill>
              </a:rPr>
              <a:t>Ammoniak : NH</a:t>
            </a:r>
            <a:r>
              <a:rPr lang="nl-NL" altLang="nl-NL" baseline="-25000">
                <a:solidFill>
                  <a:srgbClr val="000644"/>
                </a:solidFill>
              </a:rPr>
              <a:t>3</a:t>
            </a:r>
            <a:endParaRPr lang="en-US" altLang="nl-NL" baseline="-25000">
              <a:solidFill>
                <a:srgbClr val="000644"/>
              </a:solidFill>
            </a:endParaRPr>
          </a:p>
        </p:txBody>
      </p:sp>
      <p:sp>
        <p:nvSpPr>
          <p:cNvPr id="19459" name="Rectangle 3">
            <a:extLst>
              <a:ext uri="{FF2B5EF4-FFF2-40B4-BE49-F238E27FC236}">
                <a16:creationId xmlns:a16="http://schemas.microsoft.com/office/drawing/2014/main" id="{CDCCFCD5-C391-4AD6-8469-99662793F023}"/>
              </a:ext>
            </a:extLst>
          </p:cNvPr>
          <p:cNvSpPr>
            <a:spLocks noGrp="1" noChangeArrowheads="1"/>
          </p:cNvSpPr>
          <p:nvPr>
            <p:ph idx="1"/>
          </p:nvPr>
        </p:nvSpPr>
        <p:spPr>
          <a:xfrm>
            <a:off x="777874" y="1184275"/>
            <a:ext cx="9566597" cy="5688013"/>
          </a:xfrm>
        </p:spPr>
        <p:txBody>
          <a:bodyPr/>
          <a:lstStyle/>
          <a:p>
            <a:pPr marL="0" indent="0" eaLnBrk="1" fontAlgn="auto" hangingPunct="1">
              <a:spcBef>
                <a:spcPts val="0"/>
              </a:spcBef>
              <a:spcAft>
                <a:spcPts val="600"/>
              </a:spcAft>
              <a:buNone/>
              <a:defRPr/>
            </a:pPr>
            <a:r>
              <a:rPr lang="nl-NL" sz="2400" dirty="0"/>
              <a:t>Een hoge ammoniakconcentratie in de stal kan duiden op:</a:t>
            </a:r>
          </a:p>
          <a:p>
            <a:pPr marL="0" indent="0" eaLnBrk="1" fontAlgn="auto" hangingPunct="1">
              <a:spcBef>
                <a:spcPts val="0"/>
              </a:spcBef>
              <a:spcAft>
                <a:spcPts val="600"/>
              </a:spcAft>
              <a:buNone/>
              <a:defRPr/>
            </a:pPr>
            <a:endParaRPr lang="nl-NL" sz="2400" dirty="0"/>
          </a:p>
          <a:p>
            <a:pPr marL="216000" indent="-216000" eaLnBrk="1" fontAlgn="auto" hangingPunct="1">
              <a:spcBef>
                <a:spcPts val="0"/>
              </a:spcBef>
              <a:spcAft>
                <a:spcPts val="600"/>
              </a:spcAft>
              <a:defRPr/>
            </a:pPr>
            <a:r>
              <a:rPr lang="nl-NL" sz="2400" dirty="0"/>
              <a:t>Een te laag ventilatiedebiet</a:t>
            </a:r>
          </a:p>
          <a:p>
            <a:pPr marL="216000" indent="-216000" eaLnBrk="1" fontAlgn="auto" hangingPunct="1">
              <a:spcBef>
                <a:spcPts val="0"/>
              </a:spcBef>
              <a:spcAft>
                <a:spcPts val="600"/>
              </a:spcAft>
              <a:defRPr/>
            </a:pPr>
            <a:r>
              <a:rPr lang="nl-NL" sz="2400" dirty="0"/>
              <a:t>Putventilatie</a:t>
            </a:r>
          </a:p>
          <a:p>
            <a:pPr marL="216000" indent="-216000" eaLnBrk="1" fontAlgn="auto" hangingPunct="1">
              <a:spcBef>
                <a:spcPts val="0"/>
              </a:spcBef>
              <a:spcAft>
                <a:spcPts val="600"/>
              </a:spcAft>
              <a:defRPr/>
            </a:pPr>
            <a:r>
              <a:rPr lang="nl-NL" sz="2400" dirty="0"/>
              <a:t>Overmatige hokbevuiling.</a:t>
            </a:r>
          </a:p>
          <a:p>
            <a:pPr marL="0" indent="0" eaLnBrk="1" fontAlgn="auto" hangingPunct="1">
              <a:spcBef>
                <a:spcPts val="0"/>
              </a:spcBef>
              <a:spcAft>
                <a:spcPts val="0"/>
              </a:spcAft>
              <a:buFont typeface="Arial" panose="020B0604020202020204" pitchFamily="34" charset="0"/>
              <a:buNone/>
              <a:defRPr/>
            </a:pPr>
            <a:endParaRPr lang="en-US" altLang="nl-NL" dirty="0"/>
          </a:p>
          <a:p>
            <a:pPr marL="0" indent="0" eaLnBrk="1" fontAlgn="auto" hangingPunct="1">
              <a:spcBef>
                <a:spcPts val="0"/>
              </a:spcBef>
              <a:spcAft>
                <a:spcPts val="600"/>
              </a:spcAft>
              <a:buNone/>
              <a:defRPr/>
            </a:pPr>
            <a:r>
              <a:rPr lang="nl-NL" sz="2400" dirty="0"/>
              <a:t>Hoge concentratieniveaus bevorderen ongewenst gedrag zoals staart- en </a:t>
            </a:r>
            <a:r>
              <a:rPr lang="nl-NL" sz="2400" dirty="0" err="1"/>
              <a:t>oorbijten</a:t>
            </a:r>
            <a:r>
              <a:rPr lang="nl-NL" sz="2400" dirty="0"/>
              <a:t>. </a:t>
            </a:r>
            <a:endParaRPr lang="en-US" altLang="nl-NL" sz="2400" dirty="0"/>
          </a:p>
        </p:txBody>
      </p:sp>
      <p:sp>
        <p:nvSpPr>
          <p:cNvPr id="56324" name="Tijdelijke aanduiding voor dianummer 3">
            <a:extLst>
              <a:ext uri="{FF2B5EF4-FFF2-40B4-BE49-F238E27FC236}">
                <a16:creationId xmlns:a16="http://schemas.microsoft.com/office/drawing/2014/main" id="{DC46D4CC-BC7A-AD7B-4921-50EC0B50444D}"/>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E8F10B-A15E-4DEA-A005-B551A5543108}" type="slidenum">
              <a:rPr lang="en-US" altLang="nl-NL"/>
              <a:pPr/>
              <a:t>12</a:t>
            </a:fld>
            <a:endParaRPr lang="en-US" altLang="nl-N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2C1562A-88DE-0F87-DDAF-B5A73C975DBB}"/>
              </a:ext>
            </a:extLst>
          </p:cNvPr>
          <p:cNvSpPr>
            <a:spLocks noGrp="1" noChangeArrowheads="1"/>
          </p:cNvSpPr>
          <p:nvPr>
            <p:ph type="title"/>
          </p:nvPr>
        </p:nvSpPr>
        <p:spPr>
          <a:xfrm>
            <a:off x="911225" y="533400"/>
            <a:ext cx="7772400" cy="411163"/>
          </a:xfrm>
        </p:spPr>
        <p:txBody>
          <a:bodyPr/>
          <a:lstStyle/>
          <a:p>
            <a:pPr eaLnBrk="1" hangingPunct="1"/>
            <a:r>
              <a:rPr lang="nl-NL" altLang="nl-NL">
                <a:solidFill>
                  <a:srgbClr val="000644"/>
                </a:solidFill>
              </a:rPr>
              <a:t>Waterdamp : H</a:t>
            </a:r>
            <a:r>
              <a:rPr lang="nl-NL" altLang="nl-NL" baseline="-25000">
                <a:solidFill>
                  <a:srgbClr val="000644"/>
                </a:solidFill>
              </a:rPr>
              <a:t>2</a:t>
            </a:r>
            <a:r>
              <a:rPr lang="nl-NL" altLang="nl-NL">
                <a:solidFill>
                  <a:srgbClr val="000644"/>
                </a:solidFill>
              </a:rPr>
              <a:t>O</a:t>
            </a:r>
            <a:endParaRPr lang="en-US" altLang="nl-NL">
              <a:solidFill>
                <a:srgbClr val="000644"/>
              </a:solidFill>
            </a:endParaRPr>
          </a:p>
        </p:txBody>
      </p:sp>
      <p:sp>
        <p:nvSpPr>
          <p:cNvPr id="20483" name="Rectangle 3">
            <a:extLst>
              <a:ext uri="{FF2B5EF4-FFF2-40B4-BE49-F238E27FC236}">
                <a16:creationId xmlns:a16="http://schemas.microsoft.com/office/drawing/2014/main" id="{5B66999D-1D95-4894-830F-C444DAAA85E7}"/>
              </a:ext>
            </a:extLst>
          </p:cNvPr>
          <p:cNvSpPr>
            <a:spLocks noGrp="1" noChangeArrowheads="1"/>
          </p:cNvSpPr>
          <p:nvPr>
            <p:ph idx="1"/>
          </p:nvPr>
        </p:nvSpPr>
        <p:spPr>
          <a:xfrm>
            <a:off x="911225" y="1341438"/>
            <a:ext cx="8712200" cy="5688012"/>
          </a:xfrm>
        </p:spPr>
        <p:txBody>
          <a:bodyPr/>
          <a:lstStyle/>
          <a:p>
            <a:pPr marL="216000" indent="-216000" eaLnBrk="1" fontAlgn="auto" hangingPunct="1">
              <a:lnSpc>
                <a:spcPct val="90000"/>
              </a:lnSpc>
              <a:spcBef>
                <a:spcPts val="0"/>
              </a:spcBef>
              <a:spcAft>
                <a:spcPts val="0"/>
              </a:spcAft>
              <a:defRPr/>
            </a:pPr>
            <a:r>
              <a:rPr lang="nl-NL" altLang="nl-NL" sz="2400" dirty="0"/>
              <a:t>Waterdamp komt in de stal door:</a:t>
            </a:r>
          </a:p>
          <a:p>
            <a:pPr marL="432000" lvl="1" indent="-216000" eaLnBrk="1" fontAlgn="auto" hangingPunct="1">
              <a:lnSpc>
                <a:spcPct val="90000"/>
              </a:lnSpc>
              <a:spcBef>
                <a:spcPts val="0"/>
              </a:spcBef>
              <a:spcAft>
                <a:spcPts val="0"/>
              </a:spcAft>
              <a:defRPr/>
            </a:pPr>
            <a:r>
              <a:rPr lang="nl-NL" altLang="nl-NL" sz="2400" dirty="0"/>
              <a:t>De uitgeademde lucht</a:t>
            </a:r>
          </a:p>
          <a:p>
            <a:pPr marL="432000" lvl="1" indent="-216000" eaLnBrk="1" fontAlgn="auto" hangingPunct="1">
              <a:lnSpc>
                <a:spcPct val="90000"/>
              </a:lnSpc>
              <a:spcBef>
                <a:spcPts val="0"/>
              </a:spcBef>
              <a:spcAft>
                <a:spcPts val="0"/>
              </a:spcAft>
              <a:defRPr/>
            </a:pPr>
            <a:r>
              <a:rPr lang="nl-NL" altLang="nl-NL" sz="2400" dirty="0"/>
              <a:t>Het gebruik van water</a:t>
            </a:r>
          </a:p>
          <a:p>
            <a:pPr marL="432000" lvl="1" indent="-216000" eaLnBrk="1" fontAlgn="auto" hangingPunct="1">
              <a:lnSpc>
                <a:spcPct val="90000"/>
              </a:lnSpc>
              <a:spcBef>
                <a:spcPts val="0"/>
              </a:spcBef>
              <a:spcAft>
                <a:spcPts val="0"/>
              </a:spcAft>
              <a:defRPr/>
            </a:pPr>
            <a:r>
              <a:rPr lang="nl-NL" altLang="nl-NL" sz="2400" dirty="0"/>
              <a:t>Urineproductie</a:t>
            </a:r>
          </a:p>
          <a:p>
            <a:pPr marL="216000" lvl="1" indent="0" eaLnBrk="1" fontAlgn="auto" hangingPunct="1">
              <a:lnSpc>
                <a:spcPct val="90000"/>
              </a:lnSpc>
              <a:spcBef>
                <a:spcPts val="0"/>
              </a:spcBef>
              <a:spcAft>
                <a:spcPts val="0"/>
              </a:spcAft>
              <a:buFont typeface="Arial" panose="020B0604020202020204" pitchFamily="34" charset="0"/>
              <a:buNone/>
              <a:defRPr/>
            </a:pPr>
            <a:endParaRPr lang="nl-NL" altLang="nl-NL" sz="2400" dirty="0"/>
          </a:p>
          <a:p>
            <a:pPr marL="216000" indent="-216000" eaLnBrk="1" fontAlgn="auto" hangingPunct="1">
              <a:lnSpc>
                <a:spcPct val="90000"/>
              </a:lnSpc>
              <a:spcBef>
                <a:spcPts val="0"/>
              </a:spcBef>
              <a:spcAft>
                <a:spcPts val="0"/>
              </a:spcAft>
              <a:defRPr/>
            </a:pPr>
            <a:r>
              <a:rPr lang="nl-NL" altLang="nl-NL" sz="2400" dirty="0"/>
              <a:t>Weinig waterdamp in de lucht = droge lucht</a:t>
            </a:r>
          </a:p>
          <a:p>
            <a:pPr marL="432000" lvl="1" indent="-216000" eaLnBrk="1" fontAlgn="auto" hangingPunct="1">
              <a:lnSpc>
                <a:spcPct val="90000"/>
              </a:lnSpc>
              <a:spcBef>
                <a:spcPts val="0"/>
              </a:spcBef>
              <a:spcAft>
                <a:spcPts val="0"/>
              </a:spcAft>
              <a:defRPr/>
            </a:pPr>
            <a:r>
              <a:rPr lang="nl-NL" altLang="nl-NL" sz="2400" dirty="0"/>
              <a:t>Opdrogen van slijmvliezen in neus- en keelholte</a:t>
            </a:r>
          </a:p>
          <a:p>
            <a:pPr marL="432000" lvl="1" indent="-216000" eaLnBrk="1" fontAlgn="auto" hangingPunct="1">
              <a:lnSpc>
                <a:spcPct val="90000"/>
              </a:lnSpc>
              <a:spcBef>
                <a:spcPts val="0"/>
              </a:spcBef>
              <a:spcAft>
                <a:spcPts val="0"/>
              </a:spcAft>
              <a:defRPr/>
            </a:pPr>
            <a:r>
              <a:rPr lang="nl-NL" altLang="nl-NL" sz="2400" dirty="0"/>
              <a:t>Gevolg: de ingeademde lucht wordt onvoldoende gezuiverd</a:t>
            </a:r>
          </a:p>
          <a:p>
            <a:pPr marL="432000" lvl="1" indent="-216000" eaLnBrk="1" fontAlgn="auto" hangingPunct="1">
              <a:lnSpc>
                <a:spcPct val="90000"/>
              </a:lnSpc>
              <a:spcBef>
                <a:spcPts val="0"/>
              </a:spcBef>
              <a:spcAft>
                <a:spcPts val="0"/>
              </a:spcAft>
              <a:defRPr/>
            </a:pPr>
            <a:r>
              <a:rPr lang="nl-NL" altLang="nl-NL" sz="2400" dirty="0"/>
              <a:t>Dit geeft irritaties waardoor dieren beginnen te hoesten</a:t>
            </a:r>
          </a:p>
          <a:p>
            <a:pPr marL="216000" lvl="1" indent="0" eaLnBrk="1" fontAlgn="auto" hangingPunct="1">
              <a:lnSpc>
                <a:spcPct val="90000"/>
              </a:lnSpc>
              <a:spcBef>
                <a:spcPts val="0"/>
              </a:spcBef>
              <a:spcAft>
                <a:spcPts val="0"/>
              </a:spcAft>
              <a:buFont typeface="Arial" panose="020B0604020202020204" pitchFamily="34" charset="0"/>
              <a:buNone/>
              <a:defRPr/>
            </a:pPr>
            <a:endParaRPr lang="nl-NL" altLang="nl-NL" sz="2400" dirty="0"/>
          </a:p>
          <a:p>
            <a:pPr marL="216000" indent="-216000" eaLnBrk="1" fontAlgn="auto" hangingPunct="1">
              <a:lnSpc>
                <a:spcPct val="90000"/>
              </a:lnSpc>
              <a:spcBef>
                <a:spcPts val="0"/>
              </a:spcBef>
              <a:spcAft>
                <a:spcPts val="0"/>
              </a:spcAft>
              <a:defRPr/>
            </a:pPr>
            <a:r>
              <a:rPr lang="nl-NL" altLang="nl-NL" sz="2400" dirty="0"/>
              <a:t>Te veel waterdamp = Slechte luchtkwaliteit</a:t>
            </a:r>
          </a:p>
          <a:p>
            <a:pPr marL="432000" lvl="1" indent="-216000" eaLnBrk="1" fontAlgn="auto" hangingPunct="1">
              <a:lnSpc>
                <a:spcPct val="90000"/>
              </a:lnSpc>
              <a:spcBef>
                <a:spcPts val="0"/>
              </a:spcBef>
              <a:spcAft>
                <a:spcPts val="0"/>
              </a:spcAft>
              <a:defRPr/>
            </a:pPr>
            <a:r>
              <a:rPr lang="nl-NL" altLang="nl-NL" sz="2400" dirty="0"/>
              <a:t>Ideaal voor bacteriën en schimmels</a:t>
            </a:r>
          </a:p>
          <a:p>
            <a:pPr marL="432000" lvl="1" indent="-216000" eaLnBrk="1" fontAlgn="auto" hangingPunct="1">
              <a:lnSpc>
                <a:spcPct val="90000"/>
              </a:lnSpc>
              <a:spcBef>
                <a:spcPts val="0"/>
              </a:spcBef>
              <a:spcAft>
                <a:spcPts val="0"/>
              </a:spcAft>
              <a:defRPr/>
            </a:pPr>
            <a:r>
              <a:rPr lang="nl-NL" altLang="nl-NL" sz="2400" dirty="0"/>
              <a:t>Dieren kunnen zich minder goed koelen</a:t>
            </a:r>
          </a:p>
          <a:p>
            <a:pPr marL="432000" lvl="1" indent="-216000" eaLnBrk="1" fontAlgn="auto" hangingPunct="1">
              <a:lnSpc>
                <a:spcPct val="90000"/>
              </a:lnSpc>
              <a:spcBef>
                <a:spcPts val="0"/>
              </a:spcBef>
              <a:spcAft>
                <a:spcPts val="0"/>
              </a:spcAft>
              <a:defRPr/>
            </a:pPr>
            <a:endParaRPr lang="en-US" altLang="nl-NL" sz="2000" dirty="0"/>
          </a:p>
        </p:txBody>
      </p:sp>
      <p:sp>
        <p:nvSpPr>
          <p:cNvPr id="57348" name="Tijdelijke aanduiding voor dianummer 3">
            <a:extLst>
              <a:ext uri="{FF2B5EF4-FFF2-40B4-BE49-F238E27FC236}">
                <a16:creationId xmlns:a16="http://schemas.microsoft.com/office/drawing/2014/main" id="{90A5CFA8-233F-650F-AD0C-AF9E664E2365}"/>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372EC2-60EB-43D3-A870-C1F6BBA0E081}" type="slidenum">
              <a:rPr lang="en-US" altLang="nl-NL"/>
              <a:pPr/>
              <a:t>13</a:t>
            </a:fld>
            <a:endParaRPr lang="en-US" altLang="nl-N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A5754EB-4E2E-61DE-2E42-E3DB94827B0E}"/>
              </a:ext>
            </a:extLst>
          </p:cNvPr>
          <p:cNvSpPr>
            <a:spLocks noGrp="1" noChangeArrowheads="1"/>
          </p:cNvSpPr>
          <p:nvPr>
            <p:ph type="title"/>
          </p:nvPr>
        </p:nvSpPr>
        <p:spPr>
          <a:xfrm>
            <a:off x="982663" y="684213"/>
            <a:ext cx="7772400" cy="411162"/>
          </a:xfrm>
        </p:spPr>
        <p:txBody>
          <a:bodyPr/>
          <a:lstStyle/>
          <a:p>
            <a:pPr eaLnBrk="1" hangingPunct="1"/>
            <a:r>
              <a:rPr lang="nl-NL" altLang="nl-NL">
                <a:solidFill>
                  <a:srgbClr val="000644"/>
                </a:solidFill>
              </a:rPr>
              <a:t>Relatieve vochtigheid</a:t>
            </a:r>
            <a:endParaRPr lang="en-US" altLang="nl-NL">
              <a:solidFill>
                <a:srgbClr val="000644"/>
              </a:solidFill>
            </a:endParaRPr>
          </a:p>
        </p:txBody>
      </p:sp>
      <p:sp>
        <p:nvSpPr>
          <p:cNvPr id="21507" name="Rectangle 3">
            <a:extLst>
              <a:ext uri="{FF2B5EF4-FFF2-40B4-BE49-F238E27FC236}">
                <a16:creationId xmlns:a16="http://schemas.microsoft.com/office/drawing/2014/main" id="{953BA2DA-676D-4D3F-8FDA-F3E28DE9CFB1}"/>
              </a:ext>
            </a:extLst>
          </p:cNvPr>
          <p:cNvSpPr>
            <a:spLocks noGrp="1" noChangeArrowheads="1"/>
          </p:cNvSpPr>
          <p:nvPr>
            <p:ph idx="1"/>
          </p:nvPr>
        </p:nvSpPr>
        <p:spPr>
          <a:xfrm>
            <a:off x="982663" y="1484313"/>
            <a:ext cx="8712200" cy="5688012"/>
          </a:xfrm>
        </p:spPr>
        <p:txBody>
          <a:bodyPr/>
          <a:lstStyle/>
          <a:p>
            <a:pPr>
              <a:defRPr/>
            </a:pPr>
            <a:r>
              <a:rPr lang="nl-NL" sz="2400" dirty="0"/>
              <a:t>Bij luchtvochtigheid kan er onderscheid gemaakt worden tussen absolute luchtvochtigheid en relatieve luchtvochtigheid.</a:t>
            </a:r>
          </a:p>
          <a:p>
            <a:pPr lvl="1">
              <a:defRPr/>
            </a:pPr>
            <a:r>
              <a:rPr lang="nl-NL" sz="2400" dirty="0"/>
              <a:t>Absolute luchtvochtigheid is het aantal grammen water per KG droge lucht.</a:t>
            </a:r>
          </a:p>
          <a:p>
            <a:pPr lvl="1">
              <a:defRPr/>
            </a:pPr>
            <a:r>
              <a:rPr lang="nl-NL" sz="2400" dirty="0"/>
              <a:t>Relatieve luchtvochtigheid is het verzadigings-</a:t>
            </a:r>
          </a:p>
          <a:p>
            <a:pPr marL="215900" lvl="1" indent="0">
              <a:buFont typeface="Arial" panose="020B0604020202020204" pitchFamily="34" charset="0"/>
              <a:buNone/>
              <a:defRPr/>
            </a:pPr>
            <a:r>
              <a:rPr lang="nl-NL" sz="2400" dirty="0"/>
              <a:t>   percentage van de lucht, uitgedrukt in percentage van </a:t>
            </a:r>
          </a:p>
          <a:p>
            <a:pPr marL="215900" lvl="1" indent="0">
              <a:buFont typeface="Arial" panose="020B0604020202020204" pitchFamily="34" charset="0"/>
              <a:buNone/>
              <a:defRPr/>
            </a:pPr>
            <a:r>
              <a:rPr lang="nl-NL" sz="2400" dirty="0"/>
              <a:t>   de maximale vocht dat de lucht kan bevatten.</a:t>
            </a:r>
          </a:p>
          <a:p>
            <a:pPr marL="0" indent="0" eaLnBrk="1" fontAlgn="auto" hangingPunct="1">
              <a:spcBef>
                <a:spcPts val="0"/>
              </a:spcBef>
              <a:spcAft>
                <a:spcPts val="0"/>
              </a:spcAft>
              <a:buFont typeface="Arial" panose="020B0604020202020204" pitchFamily="34" charset="0"/>
              <a:buNone/>
              <a:defRPr/>
            </a:pPr>
            <a:endParaRPr lang="nl-NL" altLang="nl-NL" sz="2400" dirty="0"/>
          </a:p>
          <a:p>
            <a:pPr marL="216000" indent="-216000" eaLnBrk="1" fontAlgn="auto" hangingPunct="1">
              <a:spcBef>
                <a:spcPts val="0"/>
              </a:spcBef>
              <a:spcAft>
                <a:spcPts val="0"/>
              </a:spcAft>
              <a:defRPr/>
            </a:pPr>
            <a:r>
              <a:rPr lang="nl-NL" altLang="nl-NL" sz="2400" dirty="0"/>
              <a:t>Lucht is vaak niet verzadigd met waterdamp. </a:t>
            </a:r>
          </a:p>
          <a:p>
            <a:pPr marL="0" indent="0" eaLnBrk="1" fontAlgn="auto" hangingPunct="1">
              <a:spcBef>
                <a:spcPts val="0"/>
              </a:spcBef>
              <a:spcAft>
                <a:spcPts val="0"/>
              </a:spcAft>
              <a:buFont typeface="Arial" panose="020B0604020202020204" pitchFamily="34" charset="0"/>
              <a:buNone/>
              <a:defRPr/>
            </a:pPr>
            <a:r>
              <a:rPr lang="nl-NL" altLang="nl-NL" sz="2400" dirty="0"/>
              <a:t>   Daarom spreekt men ook over relatieve vochtigheid </a:t>
            </a:r>
          </a:p>
          <a:p>
            <a:pPr marL="0" indent="0" eaLnBrk="1" fontAlgn="auto" hangingPunct="1">
              <a:spcBef>
                <a:spcPts val="0"/>
              </a:spcBef>
              <a:spcAft>
                <a:spcPts val="0"/>
              </a:spcAft>
              <a:buFont typeface="Arial" panose="020B0604020202020204" pitchFamily="34" charset="0"/>
              <a:buNone/>
              <a:defRPr/>
            </a:pPr>
            <a:r>
              <a:rPr lang="nl-NL" altLang="nl-NL" sz="2400" dirty="0"/>
              <a:t>   (RV)</a:t>
            </a:r>
          </a:p>
          <a:p>
            <a:pPr marL="0" indent="0" eaLnBrk="1" fontAlgn="auto" hangingPunct="1">
              <a:spcBef>
                <a:spcPts val="0"/>
              </a:spcBef>
              <a:spcAft>
                <a:spcPts val="0"/>
              </a:spcAft>
              <a:buFont typeface="Arial" panose="020B0604020202020204" pitchFamily="34" charset="0"/>
              <a:buNone/>
              <a:defRPr/>
            </a:pPr>
            <a:endParaRPr lang="nl-NL" altLang="nl-NL" sz="2400" dirty="0"/>
          </a:p>
        </p:txBody>
      </p:sp>
      <p:sp>
        <p:nvSpPr>
          <p:cNvPr id="58372" name="Tijdelijke aanduiding voor dianummer 3">
            <a:extLst>
              <a:ext uri="{FF2B5EF4-FFF2-40B4-BE49-F238E27FC236}">
                <a16:creationId xmlns:a16="http://schemas.microsoft.com/office/drawing/2014/main" id="{8333F407-1754-1C35-4AB8-307434C2BB6D}"/>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AED2C5-E2BA-4A8B-95E2-A3AED9974D02}" type="slidenum">
              <a:rPr lang="en-US" altLang="nl-NL"/>
              <a:pPr/>
              <a:t>14</a:t>
            </a:fld>
            <a:endParaRPr lang="en-US" altLang="nl-NL"/>
          </a:p>
        </p:txBody>
      </p:sp>
      <p:pic>
        <p:nvPicPr>
          <p:cNvPr id="58373" name="Picture 6">
            <a:extLst>
              <a:ext uri="{FF2B5EF4-FFF2-40B4-BE49-F238E27FC236}">
                <a16:creationId xmlns:a16="http://schemas.microsoft.com/office/drawing/2014/main" id="{F13F4558-F282-C8BE-855C-9B08BD34F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7399" y="2708920"/>
            <a:ext cx="3336925" cy="37211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AA2B045-7F5D-43B2-F798-658D68E1F8D5}"/>
              </a:ext>
            </a:extLst>
          </p:cNvPr>
          <p:cNvSpPr>
            <a:spLocks noGrp="1" noChangeArrowheads="1"/>
          </p:cNvSpPr>
          <p:nvPr>
            <p:ph type="title"/>
          </p:nvPr>
        </p:nvSpPr>
        <p:spPr>
          <a:xfrm>
            <a:off x="982663" y="684213"/>
            <a:ext cx="7772400" cy="411162"/>
          </a:xfrm>
        </p:spPr>
        <p:txBody>
          <a:bodyPr/>
          <a:lstStyle/>
          <a:p>
            <a:pPr eaLnBrk="1" hangingPunct="1"/>
            <a:r>
              <a:rPr lang="nl-NL" altLang="nl-NL">
                <a:solidFill>
                  <a:srgbClr val="000644"/>
                </a:solidFill>
              </a:rPr>
              <a:t>Relatieve vochtigheid</a:t>
            </a:r>
            <a:endParaRPr lang="en-US" altLang="nl-NL">
              <a:solidFill>
                <a:srgbClr val="000644"/>
              </a:solidFill>
            </a:endParaRPr>
          </a:p>
        </p:txBody>
      </p:sp>
      <p:sp>
        <p:nvSpPr>
          <p:cNvPr id="21507" name="Rectangle 3">
            <a:extLst>
              <a:ext uri="{FF2B5EF4-FFF2-40B4-BE49-F238E27FC236}">
                <a16:creationId xmlns:a16="http://schemas.microsoft.com/office/drawing/2014/main" id="{953BA2DA-676D-4D3F-8FDA-F3E28DE9CFB1}"/>
              </a:ext>
            </a:extLst>
          </p:cNvPr>
          <p:cNvSpPr>
            <a:spLocks noGrp="1" noChangeArrowheads="1"/>
          </p:cNvSpPr>
          <p:nvPr>
            <p:ph idx="1"/>
          </p:nvPr>
        </p:nvSpPr>
        <p:spPr>
          <a:xfrm>
            <a:off x="4800600" y="1484313"/>
            <a:ext cx="4894263" cy="5113337"/>
          </a:xfrm>
        </p:spPr>
        <p:txBody>
          <a:bodyPr/>
          <a:lstStyle/>
          <a:p>
            <a:pPr>
              <a:defRPr/>
            </a:pPr>
            <a:r>
              <a:rPr lang="nl-NL" dirty="0"/>
              <a:t>Links heeft de lucht 8 plekjes om vocht te dragen. Hiervan zijn 6 plekken gevuld met vocht.</a:t>
            </a:r>
          </a:p>
          <a:p>
            <a:pPr>
              <a:defRPr/>
            </a:pPr>
            <a:endParaRPr lang="nl-NL" dirty="0"/>
          </a:p>
          <a:p>
            <a:pPr>
              <a:defRPr/>
            </a:pPr>
            <a:r>
              <a:rPr lang="nl-NL" dirty="0"/>
              <a:t>6/8 = ¾ = 75%</a:t>
            </a:r>
          </a:p>
          <a:p>
            <a:pPr>
              <a:defRPr/>
            </a:pPr>
            <a:r>
              <a:rPr lang="nl-NL" dirty="0"/>
              <a:t>De relatieve luchtvochtigheid (RV) is dan dus 75%.</a:t>
            </a:r>
          </a:p>
          <a:p>
            <a:pPr>
              <a:defRPr/>
            </a:pPr>
            <a:endParaRPr lang="nl-NL" dirty="0"/>
          </a:p>
          <a:p>
            <a:pPr>
              <a:defRPr/>
            </a:pPr>
            <a:r>
              <a:rPr lang="nl-NL" dirty="0"/>
              <a:t>Als dezelfde lucht dan verwarmd wordt (rechts), zal het aantal plekken in de lucht om vocht te bevatten toenemen, maar de hoeveelheid vocht blijft hetzelfde. Dit blijft 6!</a:t>
            </a:r>
          </a:p>
          <a:p>
            <a:pPr>
              <a:defRPr/>
            </a:pPr>
            <a:endParaRPr lang="nl-NL" dirty="0"/>
          </a:p>
          <a:p>
            <a:pPr>
              <a:defRPr/>
            </a:pPr>
            <a:r>
              <a:rPr lang="nl-NL" dirty="0"/>
              <a:t>6/24 = ¼ = 25%</a:t>
            </a:r>
          </a:p>
          <a:p>
            <a:pPr>
              <a:defRPr/>
            </a:pPr>
            <a:r>
              <a:rPr lang="nl-NL" dirty="0"/>
              <a:t>De relatieve luchtvochtigheid (RV) is dan dus 25%. Dus bij het verwarmen van de lucht, zal de RV dalen.</a:t>
            </a:r>
          </a:p>
          <a:p>
            <a:pPr marL="0" indent="0" eaLnBrk="1" fontAlgn="auto" hangingPunct="1">
              <a:spcBef>
                <a:spcPts val="0"/>
              </a:spcBef>
              <a:spcAft>
                <a:spcPts val="0"/>
              </a:spcAft>
              <a:buFont typeface="Arial" panose="020B0604020202020204" pitchFamily="34" charset="0"/>
              <a:buNone/>
              <a:defRPr/>
            </a:pPr>
            <a:endParaRPr lang="nl-NL" altLang="nl-NL" sz="2400" dirty="0"/>
          </a:p>
        </p:txBody>
      </p:sp>
      <p:sp>
        <p:nvSpPr>
          <p:cNvPr id="59396" name="Tijdelijke aanduiding voor dianummer 3">
            <a:extLst>
              <a:ext uri="{FF2B5EF4-FFF2-40B4-BE49-F238E27FC236}">
                <a16:creationId xmlns:a16="http://schemas.microsoft.com/office/drawing/2014/main" id="{83D1A273-D0FB-1886-DA1D-9A1704B81389}"/>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B8831A-55FD-40F1-A932-ED992C329830}" type="slidenum">
              <a:rPr lang="en-US" altLang="nl-NL"/>
              <a:pPr/>
              <a:t>15</a:t>
            </a:fld>
            <a:endParaRPr lang="en-US" altLang="nl-NL"/>
          </a:p>
        </p:txBody>
      </p:sp>
      <p:pic>
        <p:nvPicPr>
          <p:cNvPr id="59397" name="image10.png">
            <a:extLst>
              <a:ext uri="{FF2B5EF4-FFF2-40B4-BE49-F238E27FC236}">
                <a16:creationId xmlns:a16="http://schemas.microsoft.com/office/drawing/2014/main" id="{EAE12CA7-8774-15DB-7063-3CA38AFCF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1628775"/>
            <a:ext cx="34559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C7582E6-7885-579E-4A87-C824D4F2106F}"/>
              </a:ext>
            </a:extLst>
          </p:cNvPr>
          <p:cNvSpPr>
            <a:spLocks noGrp="1" noChangeArrowheads="1"/>
          </p:cNvSpPr>
          <p:nvPr>
            <p:ph type="title"/>
          </p:nvPr>
        </p:nvSpPr>
        <p:spPr>
          <a:xfrm>
            <a:off x="982663" y="684213"/>
            <a:ext cx="7772400" cy="411162"/>
          </a:xfrm>
        </p:spPr>
        <p:txBody>
          <a:bodyPr/>
          <a:lstStyle/>
          <a:p>
            <a:pPr eaLnBrk="1" hangingPunct="1"/>
            <a:r>
              <a:rPr lang="nl-NL" altLang="nl-NL">
                <a:solidFill>
                  <a:srgbClr val="000644"/>
                </a:solidFill>
              </a:rPr>
              <a:t>Relatieve vochtigheid</a:t>
            </a:r>
            <a:endParaRPr lang="en-US" altLang="nl-NL">
              <a:solidFill>
                <a:srgbClr val="000644"/>
              </a:solidFill>
            </a:endParaRPr>
          </a:p>
        </p:txBody>
      </p:sp>
      <p:sp>
        <p:nvSpPr>
          <p:cNvPr id="21507" name="Rectangle 3">
            <a:extLst>
              <a:ext uri="{FF2B5EF4-FFF2-40B4-BE49-F238E27FC236}">
                <a16:creationId xmlns:a16="http://schemas.microsoft.com/office/drawing/2014/main" id="{953BA2DA-676D-4D3F-8FDA-F3E28DE9CFB1}"/>
              </a:ext>
            </a:extLst>
          </p:cNvPr>
          <p:cNvSpPr>
            <a:spLocks noGrp="1" noChangeArrowheads="1"/>
          </p:cNvSpPr>
          <p:nvPr>
            <p:ph idx="1"/>
          </p:nvPr>
        </p:nvSpPr>
        <p:spPr>
          <a:xfrm>
            <a:off x="4800600" y="1484313"/>
            <a:ext cx="4894263" cy="5113337"/>
          </a:xfrm>
        </p:spPr>
        <p:txBody>
          <a:bodyPr/>
          <a:lstStyle/>
          <a:p>
            <a:pPr>
              <a:defRPr/>
            </a:pPr>
            <a:r>
              <a:rPr lang="nl-NL" dirty="0"/>
              <a:t>Links heeft de lucht 24 plekjes om vocht te dragen. Hiervan zijn 12 plekken gevuld met vocht.</a:t>
            </a:r>
          </a:p>
          <a:p>
            <a:pPr>
              <a:defRPr/>
            </a:pPr>
            <a:endParaRPr lang="nl-NL" dirty="0"/>
          </a:p>
          <a:p>
            <a:pPr>
              <a:defRPr/>
            </a:pPr>
            <a:r>
              <a:rPr lang="nl-NL" dirty="0"/>
              <a:t>12/24 = ½ = 50%</a:t>
            </a:r>
          </a:p>
          <a:p>
            <a:pPr>
              <a:defRPr/>
            </a:pPr>
            <a:r>
              <a:rPr lang="nl-NL" dirty="0"/>
              <a:t>De relatieve luchtvochtigheid (RV) is dan dus 50%.</a:t>
            </a:r>
          </a:p>
          <a:p>
            <a:pPr>
              <a:defRPr/>
            </a:pPr>
            <a:endParaRPr lang="nl-NL" dirty="0"/>
          </a:p>
          <a:p>
            <a:pPr>
              <a:defRPr/>
            </a:pPr>
            <a:r>
              <a:rPr lang="nl-NL" dirty="0"/>
              <a:t>Als dezelfde lucht dan gekoeld wordt (rechts), zal het aantal plekken in de lucht om vocht te bevatten afnemen naar 8, maar de hoeveelheid vocht blijft hetzelfde. Dit blijft 12!</a:t>
            </a:r>
          </a:p>
          <a:p>
            <a:pPr>
              <a:defRPr/>
            </a:pPr>
            <a:r>
              <a:rPr lang="nl-NL" dirty="0"/>
              <a:t>De hele lucht is gevuld met vocht, er past niets meer bij, dus 100%. De relatieve luchtvochtigheid (RV) is dan dus 100%. Maar er blijft nog water over dat niet meer in de lucht past, dit slaat neer als condens. Dus bij het koelen van de lucht, zal de RV stijgen.</a:t>
            </a:r>
          </a:p>
          <a:p>
            <a:pPr marL="0" indent="0" eaLnBrk="1" fontAlgn="auto" hangingPunct="1">
              <a:spcBef>
                <a:spcPts val="0"/>
              </a:spcBef>
              <a:spcAft>
                <a:spcPts val="0"/>
              </a:spcAft>
              <a:buFont typeface="Arial" panose="020B0604020202020204" pitchFamily="34" charset="0"/>
              <a:buNone/>
              <a:defRPr/>
            </a:pPr>
            <a:endParaRPr lang="nl-NL" altLang="nl-NL" sz="2400" dirty="0"/>
          </a:p>
        </p:txBody>
      </p:sp>
      <p:sp>
        <p:nvSpPr>
          <p:cNvPr id="60420" name="Tijdelijke aanduiding voor dianummer 3">
            <a:extLst>
              <a:ext uri="{FF2B5EF4-FFF2-40B4-BE49-F238E27FC236}">
                <a16:creationId xmlns:a16="http://schemas.microsoft.com/office/drawing/2014/main" id="{A5461D8A-F5F3-8233-F486-F6CED8BFB0A2}"/>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2F6E20-DE26-4BA3-AFE6-6B993B81C9CE}" type="slidenum">
              <a:rPr lang="en-US" altLang="nl-NL"/>
              <a:pPr/>
              <a:t>16</a:t>
            </a:fld>
            <a:endParaRPr lang="en-US" altLang="nl-NL"/>
          </a:p>
        </p:txBody>
      </p:sp>
      <p:pic>
        <p:nvPicPr>
          <p:cNvPr id="60421" name="image11.png">
            <a:extLst>
              <a:ext uri="{FF2B5EF4-FFF2-40B4-BE49-F238E27FC236}">
                <a16:creationId xmlns:a16="http://schemas.microsoft.com/office/drawing/2014/main" id="{6D17C19D-F538-7936-719C-437DD9996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484313"/>
            <a:ext cx="38163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0059962-535A-A694-27C6-0F33AD4240DF}"/>
              </a:ext>
            </a:extLst>
          </p:cNvPr>
          <p:cNvSpPr>
            <a:spLocks noGrp="1" noChangeArrowheads="1"/>
          </p:cNvSpPr>
          <p:nvPr>
            <p:ph type="title"/>
          </p:nvPr>
        </p:nvSpPr>
        <p:spPr>
          <a:xfrm>
            <a:off x="839788" y="549275"/>
            <a:ext cx="7772400" cy="411163"/>
          </a:xfrm>
        </p:spPr>
        <p:txBody>
          <a:bodyPr/>
          <a:lstStyle/>
          <a:p>
            <a:pPr eaLnBrk="1" hangingPunct="1"/>
            <a:r>
              <a:rPr lang="nl-NL" altLang="nl-NL" dirty="0">
                <a:solidFill>
                  <a:srgbClr val="000644"/>
                </a:solidFill>
              </a:rPr>
              <a:t>Waterstofsulfide : H</a:t>
            </a:r>
            <a:r>
              <a:rPr lang="nl-NL" altLang="nl-NL" baseline="-25000" dirty="0">
                <a:solidFill>
                  <a:srgbClr val="000644"/>
                </a:solidFill>
              </a:rPr>
              <a:t>2</a:t>
            </a:r>
            <a:r>
              <a:rPr lang="nl-NL" altLang="nl-NL" dirty="0">
                <a:solidFill>
                  <a:srgbClr val="000644"/>
                </a:solidFill>
              </a:rPr>
              <a:t>S </a:t>
            </a:r>
            <a:br>
              <a:rPr lang="nl-NL" altLang="nl-NL" dirty="0">
                <a:solidFill>
                  <a:srgbClr val="000644"/>
                </a:solidFill>
              </a:rPr>
            </a:br>
            <a:r>
              <a:rPr lang="nl-NL" altLang="nl-NL" dirty="0">
                <a:solidFill>
                  <a:srgbClr val="000644"/>
                </a:solidFill>
              </a:rPr>
              <a:t>Blauwzuur : HCN</a:t>
            </a:r>
            <a:endParaRPr lang="en-US" altLang="nl-NL" dirty="0">
              <a:solidFill>
                <a:srgbClr val="000644"/>
              </a:solidFill>
            </a:endParaRPr>
          </a:p>
        </p:txBody>
      </p:sp>
      <p:sp>
        <p:nvSpPr>
          <p:cNvPr id="62467" name="Rectangle 3">
            <a:extLst>
              <a:ext uri="{FF2B5EF4-FFF2-40B4-BE49-F238E27FC236}">
                <a16:creationId xmlns:a16="http://schemas.microsoft.com/office/drawing/2014/main" id="{4A21808A-4CB5-0AD3-354D-5DF70E7888EF}"/>
              </a:ext>
            </a:extLst>
          </p:cNvPr>
          <p:cNvSpPr>
            <a:spLocks noGrp="1" noChangeArrowheads="1"/>
          </p:cNvSpPr>
          <p:nvPr>
            <p:ph idx="1"/>
          </p:nvPr>
        </p:nvSpPr>
        <p:spPr bwMode="auto">
          <a:xfrm>
            <a:off x="839788" y="1916113"/>
            <a:ext cx="9504362" cy="5688012"/>
          </a:xfrm>
        </p:spPr>
        <p:txBody>
          <a:bodyPr wrap="square" numCol="1" anchor="t" anchorCtr="0" compatLnSpc="1">
            <a:prstTxWarp prst="textNoShape">
              <a:avLst/>
            </a:prstTxWarp>
          </a:bodyPr>
          <a:lstStyle/>
          <a:p>
            <a:pPr eaLnBrk="1" hangingPunct="1">
              <a:spcAft>
                <a:spcPts val="600"/>
              </a:spcAft>
            </a:pPr>
            <a:r>
              <a:rPr lang="nl-NL" altLang="nl-NL" sz="2400" dirty="0"/>
              <a:t>Ontstaan door anaerobe (zonder zuurstof) rotting van mest en voer in de put</a:t>
            </a:r>
          </a:p>
          <a:p>
            <a:pPr eaLnBrk="1" hangingPunct="1">
              <a:spcAft>
                <a:spcPts val="600"/>
              </a:spcAft>
            </a:pPr>
            <a:r>
              <a:rPr lang="nl-NL" altLang="nl-NL" sz="2400" dirty="0"/>
              <a:t>Zeer gevaarlijke stoffen:</a:t>
            </a:r>
          </a:p>
          <a:p>
            <a:pPr lvl="1" eaLnBrk="1" hangingPunct="1">
              <a:spcAft>
                <a:spcPts val="600"/>
              </a:spcAft>
            </a:pPr>
            <a:r>
              <a:rPr lang="nl-NL" altLang="nl-NL" sz="2400" dirty="0"/>
              <a:t>H</a:t>
            </a:r>
            <a:r>
              <a:rPr lang="nl-NL" altLang="nl-NL" sz="2400" baseline="-25000" dirty="0"/>
              <a:t>2</a:t>
            </a:r>
            <a:r>
              <a:rPr lang="nl-NL" altLang="nl-NL" sz="2400" dirty="0"/>
              <a:t>S: tast het zenuwstelsel aan (blindheid tot verlammingen)</a:t>
            </a:r>
          </a:p>
          <a:p>
            <a:pPr lvl="1" eaLnBrk="1" hangingPunct="1">
              <a:spcAft>
                <a:spcPts val="600"/>
              </a:spcAft>
            </a:pPr>
            <a:r>
              <a:rPr lang="nl-NL" altLang="nl-NL" sz="2400" dirty="0"/>
              <a:t>HCN: Verstikking, neemt de plaats van zuurstof in</a:t>
            </a:r>
          </a:p>
          <a:p>
            <a:pPr eaLnBrk="1" hangingPunct="1">
              <a:spcAft>
                <a:spcPts val="600"/>
              </a:spcAft>
            </a:pPr>
            <a:r>
              <a:rPr lang="nl-NL" altLang="nl-NL" sz="2400" dirty="0"/>
              <a:t>Normen:</a:t>
            </a:r>
          </a:p>
          <a:p>
            <a:pPr lvl="1" eaLnBrk="1" hangingPunct="1">
              <a:spcAft>
                <a:spcPts val="600"/>
              </a:spcAft>
            </a:pPr>
            <a:r>
              <a:rPr lang="nl-NL" altLang="nl-NL" sz="2400" dirty="0"/>
              <a:t>H</a:t>
            </a:r>
            <a:r>
              <a:rPr lang="nl-NL" altLang="nl-NL" sz="2400" baseline="-25000" dirty="0"/>
              <a:t>2</a:t>
            </a:r>
            <a:r>
              <a:rPr lang="nl-NL" altLang="nl-NL" sz="2400" dirty="0"/>
              <a:t>S: 10 </a:t>
            </a:r>
            <a:r>
              <a:rPr lang="nl-NL" altLang="nl-NL" sz="2400" dirty="0" err="1"/>
              <a:t>ppm</a:t>
            </a:r>
            <a:endParaRPr lang="nl-NL" altLang="nl-NL" sz="2400" dirty="0"/>
          </a:p>
          <a:p>
            <a:pPr lvl="1" eaLnBrk="1" hangingPunct="1">
              <a:spcAft>
                <a:spcPts val="600"/>
              </a:spcAft>
            </a:pPr>
            <a:r>
              <a:rPr lang="nl-NL" altLang="nl-NL" sz="2400" dirty="0"/>
              <a:t>HCN: 10 </a:t>
            </a:r>
            <a:r>
              <a:rPr lang="nl-NL" altLang="nl-NL" sz="2400" dirty="0" err="1"/>
              <a:t>ppm</a:t>
            </a:r>
            <a:endParaRPr lang="en-US" altLang="nl-NL" sz="2400" dirty="0"/>
          </a:p>
        </p:txBody>
      </p:sp>
      <p:sp>
        <p:nvSpPr>
          <p:cNvPr id="62468" name="Tijdelijke aanduiding voor dianummer 3">
            <a:extLst>
              <a:ext uri="{FF2B5EF4-FFF2-40B4-BE49-F238E27FC236}">
                <a16:creationId xmlns:a16="http://schemas.microsoft.com/office/drawing/2014/main" id="{ED5FD332-7AC7-94E0-9910-5DEC111137C1}"/>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88F325-1FF3-4739-B4C4-E821AF13967D}" type="slidenum">
              <a:rPr lang="en-US" altLang="nl-NL"/>
              <a:pPr/>
              <a:t>17</a:t>
            </a:fld>
            <a:endParaRPr lang="en-US" altLang="nl-N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B551301-158A-BAC6-3696-BB5DF2DC6EC0}"/>
              </a:ext>
            </a:extLst>
          </p:cNvPr>
          <p:cNvSpPr>
            <a:spLocks noGrp="1" noChangeArrowheads="1"/>
          </p:cNvSpPr>
          <p:nvPr>
            <p:ph type="title"/>
          </p:nvPr>
        </p:nvSpPr>
        <p:spPr>
          <a:xfrm>
            <a:off x="982663" y="677863"/>
            <a:ext cx="7772400" cy="411162"/>
          </a:xfrm>
        </p:spPr>
        <p:txBody>
          <a:bodyPr/>
          <a:lstStyle/>
          <a:p>
            <a:pPr eaLnBrk="1" hangingPunct="1"/>
            <a:r>
              <a:rPr lang="nl-NL" altLang="nl-NL">
                <a:solidFill>
                  <a:srgbClr val="000644"/>
                </a:solidFill>
              </a:rPr>
              <a:t>Koolmonoxide : CO</a:t>
            </a:r>
            <a:endParaRPr lang="en-US" altLang="nl-NL">
              <a:solidFill>
                <a:srgbClr val="000644"/>
              </a:solidFill>
            </a:endParaRPr>
          </a:p>
        </p:txBody>
      </p:sp>
      <p:sp>
        <p:nvSpPr>
          <p:cNvPr id="61443" name="Rectangle 3">
            <a:extLst>
              <a:ext uri="{FF2B5EF4-FFF2-40B4-BE49-F238E27FC236}">
                <a16:creationId xmlns:a16="http://schemas.microsoft.com/office/drawing/2014/main" id="{FB3C8A94-4874-0B15-9FFE-7E69B8CC925B}"/>
              </a:ext>
            </a:extLst>
          </p:cNvPr>
          <p:cNvSpPr>
            <a:spLocks noGrp="1" noChangeArrowheads="1"/>
          </p:cNvSpPr>
          <p:nvPr>
            <p:ph idx="1"/>
          </p:nvPr>
        </p:nvSpPr>
        <p:spPr bwMode="auto">
          <a:xfrm>
            <a:off x="982663" y="1484313"/>
            <a:ext cx="8712200" cy="5688012"/>
          </a:xfrm>
        </p:spPr>
        <p:txBody>
          <a:bodyPr wrap="square" numCol="1" anchor="t" anchorCtr="0" compatLnSpc="1">
            <a:prstTxWarp prst="textNoShape">
              <a:avLst/>
            </a:prstTxWarp>
          </a:bodyPr>
          <a:lstStyle/>
          <a:p>
            <a:pPr eaLnBrk="1" hangingPunct="1">
              <a:lnSpc>
                <a:spcPct val="150000"/>
              </a:lnSpc>
            </a:pPr>
            <a:r>
              <a:rPr lang="nl-NL" altLang="nl-NL" sz="2400" dirty="0"/>
              <a:t>Ontstaat bij onvolledige verbranding</a:t>
            </a:r>
          </a:p>
          <a:p>
            <a:pPr eaLnBrk="1" hangingPunct="1">
              <a:lnSpc>
                <a:spcPct val="150000"/>
              </a:lnSpc>
            </a:pPr>
            <a:r>
              <a:rPr lang="nl-NL" altLang="nl-NL" sz="2400" dirty="0"/>
              <a:t>Reukloos </a:t>
            </a:r>
          </a:p>
          <a:p>
            <a:pPr eaLnBrk="1" hangingPunct="1">
              <a:lnSpc>
                <a:spcPct val="150000"/>
              </a:lnSpc>
            </a:pPr>
            <a:r>
              <a:rPr lang="nl-NL" altLang="nl-NL" sz="2400" dirty="0"/>
              <a:t>Erg giftig doordat in het bloed de plaats van zuurstof inneemt</a:t>
            </a:r>
          </a:p>
          <a:p>
            <a:pPr eaLnBrk="1" hangingPunct="1">
              <a:lnSpc>
                <a:spcPct val="150000"/>
              </a:lnSpc>
            </a:pPr>
            <a:r>
              <a:rPr lang="nl-NL" altLang="nl-NL" sz="2400" dirty="0"/>
              <a:t>Norm mensen: 25 </a:t>
            </a:r>
            <a:r>
              <a:rPr lang="nl-NL" altLang="nl-NL" sz="2400" dirty="0" err="1"/>
              <a:t>ppm</a:t>
            </a:r>
            <a:r>
              <a:rPr lang="nl-NL" altLang="nl-NL" sz="2400" dirty="0"/>
              <a:t>. Dodelijk bij 50 </a:t>
            </a:r>
            <a:r>
              <a:rPr lang="nl-NL" altLang="nl-NL" sz="2400" dirty="0" err="1"/>
              <a:t>ppm</a:t>
            </a:r>
            <a:endParaRPr lang="nl-NL" altLang="nl-NL" sz="2400" dirty="0"/>
          </a:p>
          <a:p>
            <a:pPr eaLnBrk="1" hangingPunct="1">
              <a:lnSpc>
                <a:spcPct val="150000"/>
              </a:lnSpc>
            </a:pPr>
            <a:r>
              <a:rPr lang="nl-NL" altLang="nl-NL" sz="2400" dirty="0"/>
              <a:t>Koolmonoxide is zwaarder dan lucht, val je bewusteloos van een te hoge concentratie koolmonoxide, dan val je een hoger concentratie.</a:t>
            </a:r>
            <a:endParaRPr lang="en-US" altLang="nl-NL" sz="2400" dirty="0"/>
          </a:p>
        </p:txBody>
      </p:sp>
      <p:sp>
        <p:nvSpPr>
          <p:cNvPr id="61444" name="Tijdelijke aanduiding voor dianummer 3">
            <a:extLst>
              <a:ext uri="{FF2B5EF4-FFF2-40B4-BE49-F238E27FC236}">
                <a16:creationId xmlns:a16="http://schemas.microsoft.com/office/drawing/2014/main" id="{17918B37-17DF-95F5-7F81-AD829FEA25AF}"/>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5806DE-4C85-4EBC-8D32-E8E7D89EC384}" type="slidenum">
              <a:rPr lang="en-US" altLang="nl-NL"/>
              <a:pPr/>
              <a:t>18</a:t>
            </a:fld>
            <a:endParaRPr lang="en-US" altLang="nl-N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4B9E366-F1C4-0621-A603-8187489A3095}"/>
              </a:ext>
            </a:extLst>
          </p:cNvPr>
          <p:cNvSpPr>
            <a:spLocks noGrp="1" noChangeArrowheads="1"/>
          </p:cNvSpPr>
          <p:nvPr>
            <p:ph type="title"/>
          </p:nvPr>
        </p:nvSpPr>
        <p:spPr>
          <a:xfrm>
            <a:off x="911225" y="749300"/>
            <a:ext cx="7772400" cy="411163"/>
          </a:xfrm>
        </p:spPr>
        <p:txBody>
          <a:bodyPr/>
          <a:lstStyle/>
          <a:p>
            <a:pPr eaLnBrk="1" hangingPunct="1"/>
            <a:r>
              <a:rPr lang="nl-NL" altLang="nl-NL">
                <a:solidFill>
                  <a:srgbClr val="000644"/>
                </a:solidFill>
              </a:rPr>
              <a:t>Methaan : CH</a:t>
            </a:r>
            <a:r>
              <a:rPr lang="nl-NL" altLang="nl-NL" baseline="-25000">
                <a:solidFill>
                  <a:srgbClr val="000644"/>
                </a:solidFill>
              </a:rPr>
              <a:t>4 </a:t>
            </a:r>
            <a:r>
              <a:rPr lang="nl-NL" altLang="nl-NL">
                <a:solidFill>
                  <a:srgbClr val="000644"/>
                </a:solidFill>
              </a:rPr>
              <a:t>: Biogas</a:t>
            </a:r>
            <a:endParaRPr lang="en-US" altLang="nl-NL" baseline="-25000">
              <a:solidFill>
                <a:srgbClr val="000644"/>
              </a:solidFill>
            </a:endParaRPr>
          </a:p>
        </p:txBody>
      </p:sp>
      <p:sp>
        <p:nvSpPr>
          <p:cNvPr id="63491" name="Rectangle 3">
            <a:extLst>
              <a:ext uri="{FF2B5EF4-FFF2-40B4-BE49-F238E27FC236}">
                <a16:creationId xmlns:a16="http://schemas.microsoft.com/office/drawing/2014/main" id="{A0B95A42-EE70-28BB-09D4-B060B0DAE3DD}"/>
              </a:ext>
            </a:extLst>
          </p:cNvPr>
          <p:cNvSpPr>
            <a:spLocks noGrp="1" noChangeArrowheads="1"/>
          </p:cNvSpPr>
          <p:nvPr>
            <p:ph idx="1"/>
          </p:nvPr>
        </p:nvSpPr>
        <p:spPr bwMode="auto">
          <a:xfrm>
            <a:off x="911225" y="1628775"/>
            <a:ext cx="7772400" cy="5688013"/>
          </a:xfrm>
        </p:spPr>
        <p:txBody>
          <a:bodyPr wrap="square" numCol="1" anchor="t" anchorCtr="0" compatLnSpc="1">
            <a:prstTxWarp prst="textNoShape">
              <a:avLst/>
            </a:prstTxWarp>
          </a:bodyPr>
          <a:lstStyle/>
          <a:p>
            <a:pPr eaLnBrk="1" hangingPunct="1">
              <a:spcAft>
                <a:spcPts val="600"/>
              </a:spcAft>
            </a:pPr>
            <a:r>
              <a:rPr lang="nl-NL" altLang="nl-NL" sz="2400" dirty="0"/>
              <a:t>Langzame afbraak van droge stof in de mest</a:t>
            </a:r>
          </a:p>
          <a:p>
            <a:pPr eaLnBrk="1" hangingPunct="1">
              <a:spcAft>
                <a:spcPts val="600"/>
              </a:spcAft>
            </a:pPr>
            <a:r>
              <a:rPr lang="nl-NL" altLang="nl-NL" sz="2400" dirty="0"/>
              <a:t>Niet erg giftig, wel explosief in hoge concentraties (boven de 4%). </a:t>
            </a:r>
          </a:p>
          <a:p>
            <a:pPr eaLnBrk="1" hangingPunct="1">
              <a:spcAft>
                <a:spcPts val="600"/>
              </a:spcAft>
            </a:pPr>
            <a:r>
              <a:rPr lang="nl-NL" altLang="nl-NL" sz="2400" dirty="0"/>
              <a:t>Methaan is zwaarder dan lucht: blijft dus vaak onder de roosters.</a:t>
            </a:r>
          </a:p>
          <a:p>
            <a:pPr eaLnBrk="1" hangingPunct="1">
              <a:spcAft>
                <a:spcPts val="600"/>
              </a:spcAft>
            </a:pPr>
            <a:r>
              <a:rPr lang="nl-NL" altLang="nl-NL" sz="2400" dirty="0"/>
              <a:t>Let op met lassen boven de </a:t>
            </a:r>
          </a:p>
          <a:p>
            <a:pPr marL="0" indent="0" eaLnBrk="1" hangingPunct="1">
              <a:spcAft>
                <a:spcPts val="600"/>
              </a:spcAft>
              <a:buNone/>
            </a:pPr>
            <a:r>
              <a:rPr lang="nl-NL" altLang="nl-NL" sz="2400" dirty="0"/>
              <a:t>   putvloer</a:t>
            </a:r>
            <a:endParaRPr lang="nl-NL" altLang="nl-NL" dirty="0"/>
          </a:p>
          <a:p>
            <a:pPr eaLnBrk="1" hangingPunct="1">
              <a:spcAft>
                <a:spcPts val="600"/>
              </a:spcAft>
            </a:pPr>
            <a:endParaRPr lang="en-US" altLang="nl-NL" dirty="0"/>
          </a:p>
        </p:txBody>
      </p:sp>
      <p:sp>
        <p:nvSpPr>
          <p:cNvPr id="63492" name="Tijdelijke aanduiding voor dianummer 3">
            <a:extLst>
              <a:ext uri="{FF2B5EF4-FFF2-40B4-BE49-F238E27FC236}">
                <a16:creationId xmlns:a16="http://schemas.microsoft.com/office/drawing/2014/main" id="{004DA7E2-1DBA-F427-3A5A-2FBBD48B3497}"/>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6BBF49-1FFC-4CB8-96FE-AB4E097D3670}" type="slidenum">
              <a:rPr lang="en-US" altLang="nl-NL"/>
              <a:pPr/>
              <a:t>19</a:t>
            </a:fld>
            <a:endParaRPr lang="en-US" altLang="nl-NL"/>
          </a:p>
        </p:txBody>
      </p:sp>
      <p:pic>
        <p:nvPicPr>
          <p:cNvPr id="63493" name="Afbeelding 1">
            <a:extLst>
              <a:ext uri="{FF2B5EF4-FFF2-40B4-BE49-F238E27FC236}">
                <a16:creationId xmlns:a16="http://schemas.microsoft.com/office/drawing/2014/main" id="{C571119B-B3EC-98B3-5667-622838D6B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896" y="3284984"/>
            <a:ext cx="5689600"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nummer 14">
            <a:extLst>
              <a:ext uri="{FF2B5EF4-FFF2-40B4-BE49-F238E27FC236}">
                <a16:creationId xmlns:a16="http://schemas.microsoft.com/office/drawing/2014/main" id="{4FE200CA-69A2-C109-502B-538327271B5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3E0C23-881A-468B-A44C-C9FFB8B5CAB6}" type="slidenum">
              <a:rPr lang="nl-NL" altLang="nl-NL">
                <a:solidFill>
                  <a:srgbClr val="E6E6E6"/>
                </a:solidFill>
              </a:rPr>
              <a:pPr/>
              <a:t>2</a:t>
            </a:fld>
            <a:endParaRPr lang="nl-NL" altLang="nl-NL">
              <a:solidFill>
                <a:srgbClr val="E6E6E6"/>
              </a:solidFill>
            </a:endParaRPr>
          </a:p>
        </p:txBody>
      </p:sp>
      <p:sp>
        <p:nvSpPr>
          <p:cNvPr id="46083" name="Tijdelijke aanduiding voor voettekst 13">
            <a:extLst>
              <a:ext uri="{FF2B5EF4-FFF2-40B4-BE49-F238E27FC236}">
                <a16:creationId xmlns:a16="http://schemas.microsoft.com/office/drawing/2014/main" id="{E4088C3E-7110-12C6-5E67-6416648807A2}"/>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a:solidFill>
                  <a:schemeClr val="accent1"/>
                </a:solidFill>
              </a:rPr>
              <a:t>Onderwerp van de presentatie</a:t>
            </a:r>
          </a:p>
        </p:txBody>
      </p:sp>
      <p:sp>
        <p:nvSpPr>
          <p:cNvPr id="46084" name="Tijdelijke aanduiding voor datum 12">
            <a:extLst>
              <a:ext uri="{FF2B5EF4-FFF2-40B4-BE49-F238E27FC236}">
                <a16:creationId xmlns:a16="http://schemas.microsoft.com/office/drawing/2014/main" id="{1C7B412D-1753-8E9B-F4B6-86134D934FB4}"/>
              </a:ext>
            </a:extLst>
          </p:cNvPr>
          <p:cNvSpPr>
            <a:spLocks noGrp="1" noChangeArrowheads="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EF699D-681C-460E-8F01-24EE89664FED}" type="datetime1">
              <a:rPr lang="nl-NL" altLang="nl-NL" smtClean="0">
                <a:solidFill>
                  <a:schemeClr val="accent1"/>
                </a:solidFill>
              </a:rPr>
              <a:pPr/>
              <a:t>13-11-2024</a:t>
            </a:fld>
            <a:endParaRPr lang="nl-NL" altLang="nl-NL">
              <a:solidFill>
                <a:schemeClr val="accent1"/>
              </a:solidFill>
            </a:endParaRPr>
          </a:p>
        </p:txBody>
      </p:sp>
      <p:sp>
        <p:nvSpPr>
          <p:cNvPr id="9" name="Titel 8">
            <a:extLst>
              <a:ext uri="{FF2B5EF4-FFF2-40B4-BE49-F238E27FC236}">
                <a16:creationId xmlns:a16="http://schemas.microsoft.com/office/drawing/2014/main" id="{3F2503CA-BD50-40D9-B48F-71457F24A0B4}"/>
              </a:ext>
            </a:extLst>
          </p:cNvPr>
          <p:cNvSpPr>
            <a:spLocks noGrp="1"/>
          </p:cNvSpPr>
          <p:nvPr>
            <p:ph type="ctrTitle"/>
          </p:nvPr>
        </p:nvSpPr>
        <p:spPr>
          <a:xfrm>
            <a:off x="192088" y="1628775"/>
            <a:ext cx="8675687" cy="2171700"/>
          </a:xfrm>
        </p:spPr>
        <p:txBody>
          <a:bodyPr rtlCol="0"/>
          <a:lstStyle/>
          <a:p>
            <a:pPr eaLnBrk="1" fontAlgn="auto" hangingPunct="1">
              <a:spcAft>
                <a:spcPts val="0"/>
              </a:spcAft>
              <a:defRPr/>
            </a:pPr>
            <a:r>
              <a:rPr lang="nl-NL" altLang="nl-NL" sz="5400" dirty="0"/>
              <a:t>Klimaat in varkensstallen</a:t>
            </a:r>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96BF3-51FC-C315-FC65-C1BE729775AD}"/>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351BBA0E-2B2C-1D92-8964-90039CC8FF3A}"/>
              </a:ext>
            </a:extLst>
          </p:cNvPr>
          <p:cNvSpPr>
            <a:spLocks noGrp="1" noChangeArrowheads="1"/>
          </p:cNvSpPr>
          <p:nvPr>
            <p:ph type="title"/>
          </p:nvPr>
        </p:nvSpPr>
        <p:spPr>
          <a:xfrm>
            <a:off x="911225" y="749300"/>
            <a:ext cx="7772400" cy="411163"/>
          </a:xfrm>
        </p:spPr>
        <p:txBody>
          <a:bodyPr/>
          <a:lstStyle/>
          <a:p>
            <a:pPr eaLnBrk="1" hangingPunct="1"/>
            <a:r>
              <a:rPr lang="nl-NL" altLang="nl-NL" dirty="0">
                <a:solidFill>
                  <a:srgbClr val="000644"/>
                </a:solidFill>
              </a:rPr>
              <a:t>Stof</a:t>
            </a:r>
            <a:endParaRPr lang="en-US" altLang="nl-NL" baseline="-25000" dirty="0">
              <a:solidFill>
                <a:srgbClr val="000644"/>
              </a:solidFill>
            </a:endParaRPr>
          </a:p>
        </p:txBody>
      </p:sp>
      <p:sp>
        <p:nvSpPr>
          <p:cNvPr id="63491" name="Rectangle 3">
            <a:extLst>
              <a:ext uri="{FF2B5EF4-FFF2-40B4-BE49-F238E27FC236}">
                <a16:creationId xmlns:a16="http://schemas.microsoft.com/office/drawing/2014/main" id="{FF02ED32-F80F-CB7C-1064-5899039312FC}"/>
              </a:ext>
            </a:extLst>
          </p:cNvPr>
          <p:cNvSpPr>
            <a:spLocks noGrp="1" noChangeArrowheads="1"/>
          </p:cNvSpPr>
          <p:nvPr>
            <p:ph idx="1"/>
          </p:nvPr>
        </p:nvSpPr>
        <p:spPr bwMode="auto">
          <a:xfrm>
            <a:off x="911225" y="1628775"/>
            <a:ext cx="7772400" cy="5688013"/>
          </a:xfrm>
        </p:spPr>
        <p:txBody>
          <a:bodyPr wrap="square" numCol="1" anchor="t" anchorCtr="0" compatLnSpc="1">
            <a:prstTxWarp prst="textNoShape">
              <a:avLst/>
            </a:prstTxWarp>
          </a:bodyPr>
          <a:lstStyle/>
          <a:p>
            <a:pPr eaLnBrk="1" hangingPunct="1">
              <a:spcAft>
                <a:spcPts val="600"/>
              </a:spcAft>
            </a:pPr>
            <a:r>
              <a:rPr lang="nl-NL" sz="2400" dirty="0"/>
              <a:t>Stof is in een varkensstal altijd aanwezig.</a:t>
            </a:r>
          </a:p>
          <a:p>
            <a:pPr eaLnBrk="1" hangingPunct="1">
              <a:spcAft>
                <a:spcPts val="600"/>
              </a:spcAft>
            </a:pPr>
            <a:r>
              <a:rPr lang="nl-NL" sz="2400" dirty="0"/>
              <a:t>De concentratie stof in de stal moet lager zijn dan 2,4 mg/m³. in de praktijk tussen de 1 en 10 mg/m³.</a:t>
            </a:r>
          </a:p>
          <a:p>
            <a:pPr eaLnBrk="1" hangingPunct="1">
              <a:spcAft>
                <a:spcPts val="600"/>
              </a:spcAft>
            </a:pPr>
            <a:r>
              <a:rPr lang="nl-NL" sz="2400" dirty="0"/>
              <a:t>Voor de partikelgrootte geldt: hoe kleiner, hoe schadelijker</a:t>
            </a:r>
          </a:p>
          <a:p>
            <a:pPr eaLnBrk="1" hangingPunct="1">
              <a:spcAft>
                <a:spcPts val="600"/>
              </a:spcAft>
            </a:pPr>
            <a:r>
              <a:rPr lang="nl-NL" sz="2400" dirty="0"/>
              <a:t>Deeltjes die kleiner zijn dan pm10 (10 micrometer of 1/100 mm) zijn het schadelijkst --. Dringen heel </a:t>
            </a:r>
            <a:r>
              <a:rPr lang="nl-NL" sz="2400" dirty="0" err="1"/>
              <a:t>dipe</a:t>
            </a:r>
            <a:r>
              <a:rPr lang="nl-NL" sz="2400" dirty="0"/>
              <a:t> in de longen en kunnen astma en andere longproblemen veroorzaken.</a:t>
            </a:r>
          </a:p>
          <a:p>
            <a:pPr eaLnBrk="1" hangingPunct="1">
              <a:spcAft>
                <a:spcPts val="600"/>
              </a:spcAft>
            </a:pPr>
            <a:r>
              <a:rPr lang="nl-NL" altLang="nl-NL" sz="2400" dirty="0"/>
              <a:t>Stof ontstaat door voer, huidschilfers, ontlasting en is dragen van bacteriën en schimmels.</a:t>
            </a:r>
            <a:endParaRPr lang="en-US" altLang="nl-NL" dirty="0"/>
          </a:p>
        </p:txBody>
      </p:sp>
      <p:sp>
        <p:nvSpPr>
          <p:cNvPr id="63492" name="Tijdelijke aanduiding voor dianummer 3">
            <a:extLst>
              <a:ext uri="{FF2B5EF4-FFF2-40B4-BE49-F238E27FC236}">
                <a16:creationId xmlns:a16="http://schemas.microsoft.com/office/drawing/2014/main" id="{CA99EB1B-5700-41E3-A5FD-B648C65C7FEB}"/>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6BBF49-1FFC-4CB8-96FE-AB4E097D3670}" type="slidenum">
              <a:rPr lang="en-US" altLang="nl-NL"/>
              <a:pPr/>
              <a:t>20</a:t>
            </a:fld>
            <a:endParaRPr lang="en-US" altLang="nl-NL"/>
          </a:p>
        </p:txBody>
      </p:sp>
    </p:spTree>
    <p:extLst>
      <p:ext uri="{BB962C8B-B14F-4D97-AF65-F5344CB8AC3E}">
        <p14:creationId xmlns:p14="http://schemas.microsoft.com/office/powerpoint/2010/main" val="974635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4">
            <a:extLst>
              <a:ext uri="{FF2B5EF4-FFF2-40B4-BE49-F238E27FC236}">
                <a16:creationId xmlns:a16="http://schemas.microsoft.com/office/drawing/2014/main" id="{2F060350-5D7A-90E9-F3B1-E4A3136EBE31}"/>
              </a:ext>
            </a:extLst>
          </p:cNvPr>
          <p:cNvSpPr>
            <a:spLocks noGrp="1"/>
          </p:cNvSpPr>
          <p:nvPr>
            <p:ph type="ctrTitle"/>
          </p:nvPr>
        </p:nvSpPr>
        <p:spPr>
          <a:xfrm>
            <a:off x="608013" y="1125538"/>
            <a:ext cx="5581650" cy="2303462"/>
          </a:xfrm>
        </p:spPr>
        <p:txBody>
          <a:bodyPr/>
          <a:lstStyle/>
          <a:p>
            <a:pPr eaLnBrk="1" hangingPunct="1"/>
            <a:r>
              <a:rPr lang="nl-NL" altLang="nl-NL"/>
              <a:t>Maximum ventilatie</a:t>
            </a:r>
          </a:p>
        </p:txBody>
      </p:sp>
      <p:sp>
        <p:nvSpPr>
          <p:cNvPr id="64515" name="Ondertitel 5">
            <a:extLst>
              <a:ext uri="{FF2B5EF4-FFF2-40B4-BE49-F238E27FC236}">
                <a16:creationId xmlns:a16="http://schemas.microsoft.com/office/drawing/2014/main" id="{854DFDF1-D278-3B8D-A8D5-9253A582C358}"/>
              </a:ext>
            </a:extLst>
          </p:cNvPr>
          <p:cNvSpPr>
            <a:spLocks noGrp="1"/>
          </p:cNvSpPr>
          <p:nvPr>
            <p:ph type="subTitle" sz="quarter" idx="1"/>
          </p:nvPr>
        </p:nvSpPr>
        <p:spPr bwMode="auto">
          <a:xfrm>
            <a:off x="623888" y="4027488"/>
            <a:ext cx="5567362" cy="554037"/>
          </a:xfrm>
        </p:spPr>
        <p:txBody>
          <a:bodyPr wrap="square" numCol="1" anchorCtr="0" compatLnSpc="1">
            <a:prstTxWarp prst="textNoShape">
              <a:avLst/>
            </a:prstTxWarp>
          </a:bodyPr>
          <a:lstStyle/>
          <a:p>
            <a:pPr eaLnBrk="1" hangingPunct="1"/>
            <a:r>
              <a:rPr lang="nl-NL" altLang="nl-NL" sz="1800"/>
              <a:t>Weg met de warmte</a:t>
            </a:r>
          </a:p>
        </p:txBody>
      </p:sp>
      <p:sp>
        <p:nvSpPr>
          <p:cNvPr id="64516" name="Tijdelijke aanduiding voor dianummer 3">
            <a:extLst>
              <a:ext uri="{FF2B5EF4-FFF2-40B4-BE49-F238E27FC236}">
                <a16:creationId xmlns:a16="http://schemas.microsoft.com/office/drawing/2014/main" id="{ED06BDD1-1AD9-8B84-10DE-41A81BE9F872}"/>
              </a:ext>
            </a:extLst>
          </p:cNvPr>
          <p:cNvSpPr>
            <a:spLocks noGrp="1"/>
          </p:cNvSpPr>
          <p:nvPr>
            <p:ph type="sldNum" sz="quarter" idx="4294967295"/>
          </p:nvPr>
        </p:nvSpPr>
        <p:spPr bwMode="auto">
          <a:xfrm>
            <a:off x="10058400" y="730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buFontTx/>
              <a:buNone/>
            </a:pPr>
            <a:fld id="{AD0A1C97-A762-416A-9A21-01388270F2B6}" type="slidenum">
              <a:rPr lang="en-US" altLang="nl-NL" sz="1800" b="0"/>
              <a:pPr eaLnBrk="0" hangingPunct="0">
                <a:buFontTx/>
                <a:buNone/>
              </a:pPr>
              <a:t>21</a:t>
            </a:fld>
            <a:endParaRPr lang="en-US" altLang="nl-NL" sz="1800" b="0"/>
          </a:p>
        </p:txBody>
      </p:sp>
      <p:sp>
        <p:nvSpPr>
          <p:cNvPr id="64517" name="Tekstvak 4">
            <a:extLst>
              <a:ext uri="{FF2B5EF4-FFF2-40B4-BE49-F238E27FC236}">
                <a16:creationId xmlns:a16="http://schemas.microsoft.com/office/drawing/2014/main" id="{965719D8-B3ED-7140-9C3F-F293AC002267}"/>
              </a:ext>
            </a:extLst>
          </p:cNvPr>
          <p:cNvSpPr txBox="1">
            <a:spLocks noChangeArrowheads="1"/>
          </p:cNvSpPr>
          <p:nvPr/>
        </p:nvSpPr>
        <p:spPr bwMode="auto">
          <a:xfrm>
            <a:off x="2640013" y="2205038"/>
            <a:ext cx="65516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sz="5400" b="1">
                <a:solidFill>
                  <a:srgbClr val="000644"/>
                </a:solidFill>
              </a:rPr>
              <a:t>Maximum ventilatie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0271A52-BE25-3995-953A-18C41E48CE9A}"/>
              </a:ext>
            </a:extLst>
          </p:cNvPr>
          <p:cNvSpPr>
            <a:spLocks noGrp="1" noChangeArrowheads="1"/>
          </p:cNvSpPr>
          <p:nvPr>
            <p:ph type="title"/>
          </p:nvPr>
        </p:nvSpPr>
        <p:spPr/>
        <p:txBody>
          <a:bodyPr/>
          <a:lstStyle/>
          <a:p>
            <a:pPr eaLnBrk="1" hangingPunct="1"/>
            <a:r>
              <a:rPr lang="nl-NL" altLang="nl-NL"/>
              <a:t>Maximum ventilatie</a:t>
            </a:r>
            <a:endParaRPr lang="en-US" altLang="nl-NL"/>
          </a:p>
        </p:txBody>
      </p:sp>
      <p:sp>
        <p:nvSpPr>
          <p:cNvPr id="65539" name="Rectangle 3">
            <a:extLst>
              <a:ext uri="{FF2B5EF4-FFF2-40B4-BE49-F238E27FC236}">
                <a16:creationId xmlns:a16="http://schemas.microsoft.com/office/drawing/2014/main" id="{8936C8D2-158E-CB01-273D-C689586067AE}"/>
              </a:ext>
            </a:extLst>
          </p:cNvPr>
          <p:cNvSpPr>
            <a:spLocks noGrp="1" noChangeArrowheads="1"/>
          </p:cNvSpPr>
          <p:nvPr>
            <p:ph idx="1"/>
          </p:nvPr>
        </p:nvSpPr>
        <p:spPr bwMode="auto">
          <a:xfrm>
            <a:off x="371475" y="1322388"/>
            <a:ext cx="11449050" cy="4806950"/>
          </a:xfrm>
        </p:spPr>
        <p:txBody>
          <a:bodyPr wrap="square" numCol="1" anchor="t" anchorCtr="0" compatLnSpc="1">
            <a:prstTxWarp prst="textNoShape">
              <a:avLst/>
            </a:prstTxWarp>
          </a:bodyPr>
          <a:lstStyle/>
          <a:p>
            <a:pPr marL="0" indent="0" eaLnBrk="1" hangingPunct="1">
              <a:buFont typeface="Arial" panose="020B0604020202020204" pitchFamily="34" charset="0"/>
              <a:buNone/>
            </a:pPr>
            <a:r>
              <a:rPr lang="nl-NL" altLang="nl-NL" sz="2400" b="1" dirty="0">
                <a:solidFill>
                  <a:srgbClr val="000644"/>
                </a:solidFill>
              </a:rPr>
              <a:t>Doel van maximum ventilatie is het afvoeren van warmte</a:t>
            </a:r>
          </a:p>
        </p:txBody>
      </p:sp>
      <p:sp>
        <p:nvSpPr>
          <p:cNvPr id="65540" name="Tijdelijke aanduiding voor dianummer 3">
            <a:extLst>
              <a:ext uri="{FF2B5EF4-FFF2-40B4-BE49-F238E27FC236}">
                <a16:creationId xmlns:a16="http://schemas.microsoft.com/office/drawing/2014/main" id="{18656F19-CE47-295B-A161-133BE99E068F}"/>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E87111-ED6C-4275-B4EF-95BB3BDA262D}" type="slidenum">
              <a:rPr lang="en-US" altLang="nl-NL"/>
              <a:pPr/>
              <a:t>22</a:t>
            </a:fld>
            <a:endParaRPr lang="en-US" altLang="nl-NL"/>
          </a:p>
        </p:txBody>
      </p:sp>
      <p:pic>
        <p:nvPicPr>
          <p:cNvPr id="65541" name="Picture 4">
            <a:extLst>
              <a:ext uri="{FF2B5EF4-FFF2-40B4-BE49-F238E27FC236}">
                <a16:creationId xmlns:a16="http://schemas.microsoft.com/office/drawing/2014/main" id="{585E3F77-763A-B86D-CDDF-7D01EC647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863" y="2230438"/>
            <a:ext cx="338455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5">
            <a:extLst>
              <a:ext uri="{FF2B5EF4-FFF2-40B4-BE49-F238E27FC236}">
                <a16:creationId xmlns:a16="http://schemas.microsoft.com/office/drawing/2014/main" id="{40C1FCEF-43D3-C948-C342-F5C121B22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2708275"/>
            <a:ext cx="71437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EACCFC9-1639-C4DE-07EA-9A7FD56CE554}"/>
              </a:ext>
            </a:extLst>
          </p:cNvPr>
          <p:cNvSpPr>
            <a:spLocks noGrp="1" noChangeArrowheads="1"/>
          </p:cNvSpPr>
          <p:nvPr>
            <p:ph type="title"/>
          </p:nvPr>
        </p:nvSpPr>
        <p:spPr>
          <a:xfrm>
            <a:off x="623888" y="285750"/>
            <a:ext cx="9793287" cy="411163"/>
          </a:xfrm>
        </p:spPr>
        <p:txBody>
          <a:bodyPr/>
          <a:lstStyle/>
          <a:p>
            <a:pPr eaLnBrk="1" hangingPunct="1"/>
            <a:r>
              <a:rPr lang="nl-NL" altLang="nl-NL">
                <a:solidFill>
                  <a:srgbClr val="000644"/>
                </a:solidFill>
              </a:rPr>
              <a:t>Minimum en maximum ventilatie voor diverse diercategoriën</a:t>
            </a:r>
            <a:endParaRPr lang="en-US" altLang="nl-NL">
              <a:solidFill>
                <a:srgbClr val="000644"/>
              </a:solidFill>
            </a:endParaRPr>
          </a:p>
        </p:txBody>
      </p:sp>
      <p:sp>
        <p:nvSpPr>
          <p:cNvPr id="66564" name="Tijdelijke aanduiding voor dianummer 3">
            <a:extLst>
              <a:ext uri="{FF2B5EF4-FFF2-40B4-BE49-F238E27FC236}">
                <a16:creationId xmlns:a16="http://schemas.microsoft.com/office/drawing/2014/main" id="{71EC0654-1644-2E0A-6E7E-9A406BA85376}"/>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C09079-2300-4524-B349-50AEE21FF1C8}" type="slidenum">
              <a:rPr lang="en-US" altLang="nl-NL"/>
              <a:pPr/>
              <a:t>23</a:t>
            </a:fld>
            <a:endParaRPr lang="en-US" altLang="nl-NL"/>
          </a:p>
        </p:txBody>
      </p:sp>
      <p:sp>
        <p:nvSpPr>
          <p:cNvPr id="2" name="Tijdelijke aanduiding voor inhoud 1">
            <a:extLst>
              <a:ext uri="{FF2B5EF4-FFF2-40B4-BE49-F238E27FC236}">
                <a16:creationId xmlns:a16="http://schemas.microsoft.com/office/drawing/2014/main" id="{57418E3A-6FC8-411D-9DF3-4B8500174F1E}"/>
              </a:ext>
            </a:extLst>
          </p:cNvPr>
          <p:cNvSpPr>
            <a:spLocks noGrp="1"/>
          </p:cNvSpPr>
          <p:nvPr>
            <p:ph idx="1"/>
          </p:nvPr>
        </p:nvSpPr>
        <p:spPr>
          <a:xfrm>
            <a:off x="6502496" y="1844824"/>
            <a:ext cx="5292477" cy="4419599"/>
          </a:xfrm>
        </p:spPr>
        <p:txBody>
          <a:bodyPr/>
          <a:lstStyle/>
          <a:p>
            <a:r>
              <a:rPr lang="nl-NL" dirty="0"/>
              <a:t>Indien het biggennest overkapt is, kan de begintemperatuur ventilatie, afhankelijk van de uitvoering van het overkapte biggennest (kans op tocht in het biggennest), 2 0C lager ingesteld worden. </a:t>
            </a:r>
          </a:p>
          <a:p>
            <a:endParaRPr lang="nl-NL" dirty="0"/>
          </a:p>
          <a:p>
            <a:r>
              <a:rPr lang="nl-NL" dirty="0"/>
              <a:t>** Bij toepassing van een geïsoleerde dichte ligvloer met vloerverwarming. Bij volledig roostervloer of een dichte ligvloer zonder vloerverwarming begin temperatuur ventilatie circa 2 0C hoger instellen.</a:t>
            </a:r>
          </a:p>
        </p:txBody>
      </p:sp>
      <p:pic>
        <p:nvPicPr>
          <p:cNvPr id="4" name="Afbeelding 3">
            <a:hlinkClick r:id="rId2"/>
            <a:extLst>
              <a:ext uri="{FF2B5EF4-FFF2-40B4-BE49-F238E27FC236}">
                <a16:creationId xmlns:a16="http://schemas.microsoft.com/office/drawing/2014/main" id="{18D812C2-E4CD-E21E-04B5-6E36B1625735}"/>
              </a:ext>
            </a:extLst>
          </p:cNvPr>
          <p:cNvPicPr>
            <a:picLocks noChangeAspect="1"/>
          </p:cNvPicPr>
          <p:nvPr/>
        </p:nvPicPr>
        <p:blipFill>
          <a:blip r:embed="rId3"/>
          <a:stretch>
            <a:fillRect/>
          </a:stretch>
        </p:blipFill>
        <p:spPr>
          <a:xfrm>
            <a:off x="397027" y="1431391"/>
            <a:ext cx="5906012" cy="497629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024251E-4B0A-97CB-7070-B5A0E41C7D3F}"/>
              </a:ext>
            </a:extLst>
          </p:cNvPr>
          <p:cNvSpPr>
            <a:spLocks noGrp="1" noChangeArrowheads="1"/>
          </p:cNvSpPr>
          <p:nvPr>
            <p:ph type="title"/>
          </p:nvPr>
        </p:nvSpPr>
        <p:spPr>
          <a:xfrm>
            <a:off x="836613" y="376238"/>
            <a:ext cx="7775575" cy="1574800"/>
          </a:xfrm>
        </p:spPr>
        <p:txBody>
          <a:bodyPr/>
          <a:lstStyle/>
          <a:p>
            <a:pPr eaLnBrk="1" hangingPunct="1"/>
            <a:r>
              <a:rPr lang="nl-NL" altLang="nl-NL">
                <a:solidFill>
                  <a:srgbClr val="000644"/>
                </a:solidFill>
              </a:rPr>
              <a:t>Dus bij maximaal ventileren gaat het om de temperatuur</a:t>
            </a:r>
            <a:endParaRPr lang="en-US" altLang="nl-NL">
              <a:solidFill>
                <a:srgbClr val="000644"/>
              </a:solidFill>
            </a:endParaRPr>
          </a:p>
        </p:txBody>
      </p:sp>
      <p:pic>
        <p:nvPicPr>
          <p:cNvPr id="67587" name="Picture 4">
            <a:extLst>
              <a:ext uri="{FF2B5EF4-FFF2-40B4-BE49-F238E27FC236}">
                <a16:creationId xmlns:a16="http://schemas.microsoft.com/office/drawing/2014/main" id="{84662F39-F471-7804-0487-ED92E64FB0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2663" y="2133600"/>
            <a:ext cx="4889500" cy="3716338"/>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8" name="Tijdelijke aanduiding voor dianummer 3">
            <a:extLst>
              <a:ext uri="{FF2B5EF4-FFF2-40B4-BE49-F238E27FC236}">
                <a16:creationId xmlns:a16="http://schemas.microsoft.com/office/drawing/2014/main" id="{D49DEFF6-8A07-5699-1BFC-2425965E8FF7}"/>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F433D5-8FD7-4088-8681-6028B847AAAD}" type="slidenum">
              <a:rPr lang="en-US" altLang="nl-NL"/>
              <a:pPr/>
              <a:t>24</a:t>
            </a:fld>
            <a:endParaRPr lang="en-US" altLang="nl-NL"/>
          </a:p>
        </p:txBody>
      </p:sp>
      <p:pic>
        <p:nvPicPr>
          <p:cNvPr id="67589" name="Picture 5">
            <a:extLst>
              <a:ext uri="{FF2B5EF4-FFF2-40B4-BE49-F238E27FC236}">
                <a16:creationId xmlns:a16="http://schemas.microsoft.com/office/drawing/2014/main" id="{C48592CD-7264-6B32-3D7E-D152CF97D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1733550"/>
            <a:ext cx="2133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4CCD6E9-32BB-7A3E-D496-CA197670074A}"/>
              </a:ext>
            </a:extLst>
          </p:cNvPr>
          <p:cNvSpPr>
            <a:spLocks noGrp="1" noChangeArrowheads="1"/>
          </p:cNvSpPr>
          <p:nvPr>
            <p:ph type="title"/>
          </p:nvPr>
        </p:nvSpPr>
        <p:spPr>
          <a:xfrm>
            <a:off x="762000" y="485775"/>
            <a:ext cx="7772400" cy="411163"/>
          </a:xfrm>
        </p:spPr>
        <p:txBody>
          <a:bodyPr/>
          <a:lstStyle/>
          <a:p>
            <a:pPr eaLnBrk="1" hangingPunct="1"/>
            <a:r>
              <a:rPr lang="nl-NL" altLang="nl-NL">
                <a:solidFill>
                  <a:srgbClr val="000644"/>
                </a:solidFill>
              </a:rPr>
              <a:t>Warmtebalans</a:t>
            </a:r>
            <a:endParaRPr lang="en-US" altLang="nl-NL">
              <a:solidFill>
                <a:srgbClr val="000644"/>
              </a:solidFill>
            </a:endParaRPr>
          </a:p>
        </p:txBody>
      </p:sp>
      <p:sp>
        <p:nvSpPr>
          <p:cNvPr id="68611" name="Tijdelijke aanduiding voor dianummer 3">
            <a:extLst>
              <a:ext uri="{FF2B5EF4-FFF2-40B4-BE49-F238E27FC236}">
                <a16:creationId xmlns:a16="http://schemas.microsoft.com/office/drawing/2014/main" id="{4776B222-3FD2-7BCC-4418-B732E7A0E96B}"/>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AC2838-0DED-46E5-A480-D577DFEC27E1}" type="slidenum">
              <a:rPr lang="en-US" altLang="nl-NL"/>
              <a:pPr/>
              <a:t>25</a:t>
            </a:fld>
            <a:endParaRPr lang="en-US" altLang="nl-NL"/>
          </a:p>
        </p:txBody>
      </p:sp>
      <p:pic>
        <p:nvPicPr>
          <p:cNvPr id="68612" name="Picture 4" descr="balans">
            <a:extLst>
              <a:ext uri="{FF2B5EF4-FFF2-40B4-BE49-F238E27FC236}">
                <a16:creationId xmlns:a16="http://schemas.microsoft.com/office/drawing/2014/main" id="{3726F97F-5F5B-0295-93C5-3522FBD7C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1052513"/>
            <a:ext cx="49514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5">
            <a:extLst>
              <a:ext uri="{FF2B5EF4-FFF2-40B4-BE49-F238E27FC236}">
                <a16:creationId xmlns:a16="http://schemas.microsoft.com/office/drawing/2014/main" id="{0EBD5D85-FEB1-0277-386F-7F567B1C2CA8}"/>
              </a:ext>
            </a:extLst>
          </p:cNvPr>
          <p:cNvSpPr>
            <a:spLocks noChangeArrowheads="1"/>
          </p:cNvSpPr>
          <p:nvPr/>
        </p:nvSpPr>
        <p:spPr bwMode="auto">
          <a:xfrm>
            <a:off x="1090613" y="4437063"/>
            <a:ext cx="3276600" cy="16573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sz="2400" b="1"/>
              <a:t>Warmtetoevoer</a:t>
            </a:r>
          </a:p>
          <a:p>
            <a:pPr eaLnBrk="1" hangingPunct="1">
              <a:buFontTx/>
              <a:buChar char="-"/>
            </a:pPr>
            <a:r>
              <a:rPr lang="nl-NL" altLang="nl-NL" sz="2400"/>
              <a:t>Voer (dieren)</a:t>
            </a:r>
          </a:p>
          <a:p>
            <a:pPr eaLnBrk="1" hangingPunct="1">
              <a:buFontTx/>
              <a:buChar char="-"/>
            </a:pPr>
            <a:r>
              <a:rPr lang="nl-NL" altLang="nl-NL" sz="2400"/>
              <a:t>Buitentemperatuur</a:t>
            </a:r>
          </a:p>
          <a:p>
            <a:pPr eaLnBrk="1" hangingPunct="1">
              <a:buFontTx/>
              <a:buChar char="-"/>
            </a:pPr>
            <a:r>
              <a:rPr lang="nl-NL" altLang="nl-NL" sz="2400"/>
              <a:t>Afdelingstemperatuur</a:t>
            </a:r>
          </a:p>
          <a:p>
            <a:pPr eaLnBrk="1" hangingPunct="1"/>
            <a:endParaRPr lang="en-US" altLang="nl-NL"/>
          </a:p>
        </p:txBody>
      </p:sp>
      <p:sp>
        <p:nvSpPr>
          <p:cNvPr id="68614" name="Rectangle 6">
            <a:extLst>
              <a:ext uri="{FF2B5EF4-FFF2-40B4-BE49-F238E27FC236}">
                <a16:creationId xmlns:a16="http://schemas.microsoft.com/office/drawing/2014/main" id="{F79B5E3F-5FFD-73A0-8C0B-0625F824443C}"/>
              </a:ext>
            </a:extLst>
          </p:cNvPr>
          <p:cNvSpPr>
            <a:spLocks noChangeArrowheads="1"/>
          </p:cNvSpPr>
          <p:nvPr/>
        </p:nvSpPr>
        <p:spPr bwMode="auto">
          <a:xfrm>
            <a:off x="6491288" y="4437063"/>
            <a:ext cx="3205112" cy="19351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dirty="0"/>
          </a:p>
          <a:p>
            <a:pPr eaLnBrk="1" hangingPunct="1"/>
            <a:r>
              <a:rPr lang="nl-NL" altLang="nl-NL" sz="2400" b="1" dirty="0"/>
              <a:t>Warmteafvoer</a:t>
            </a:r>
          </a:p>
          <a:p>
            <a:pPr eaLnBrk="1" hangingPunct="1">
              <a:buFontTx/>
              <a:buChar char="-"/>
            </a:pPr>
            <a:r>
              <a:rPr lang="nl-NL" altLang="nl-NL" sz="2400" dirty="0"/>
              <a:t>Straling</a:t>
            </a:r>
          </a:p>
          <a:p>
            <a:pPr eaLnBrk="1" hangingPunct="1">
              <a:buFontTx/>
              <a:buChar char="-"/>
            </a:pPr>
            <a:r>
              <a:rPr lang="nl-NL" altLang="nl-NL" sz="2400" dirty="0"/>
              <a:t>Stroming</a:t>
            </a:r>
          </a:p>
          <a:p>
            <a:pPr eaLnBrk="1" hangingPunct="1">
              <a:buFontTx/>
              <a:buChar char="-"/>
            </a:pPr>
            <a:r>
              <a:rPr lang="nl-NL" altLang="nl-NL" sz="2400" dirty="0"/>
              <a:t>Geleiding</a:t>
            </a:r>
          </a:p>
          <a:p>
            <a:pPr eaLnBrk="1" hangingPunct="1">
              <a:buFontTx/>
              <a:buChar char="-"/>
            </a:pPr>
            <a:r>
              <a:rPr lang="nl-NL" altLang="nl-NL" sz="2400" dirty="0"/>
              <a:t>Ademhaling</a:t>
            </a:r>
          </a:p>
          <a:p>
            <a:pPr eaLnBrk="1" hangingPunct="1">
              <a:buFontTx/>
              <a:buChar char="-"/>
            </a:pPr>
            <a:endParaRPr lang="en-US" altLang="nl-N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A17566F-4E95-EB4B-AAA2-B87B445F050C}"/>
              </a:ext>
            </a:extLst>
          </p:cNvPr>
          <p:cNvSpPr>
            <a:spLocks noGrp="1" noChangeArrowheads="1"/>
          </p:cNvSpPr>
          <p:nvPr>
            <p:ph type="title"/>
          </p:nvPr>
        </p:nvSpPr>
        <p:spPr>
          <a:xfrm>
            <a:off x="623888" y="549275"/>
            <a:ext cx="7772400" cy="411163"/>
          </a:xfrm>
        </p:spPr>
        <p:txBody>
          <a:bodyPr/>
          <a:lstStyle/>
          <a:p>
            <a:pPr eaLnBrk="1" hangingPunct="1"/>
            <a:r>
              <a:rPr lang="nl-NL" altLang="nl-NL" dirty="0" err="1">
                <a:solidFill>
                  <a:srgbClr val="000644"/>
                </a:solidFill>
              </a:rPr>
              <a:t>Warmte-afvoer</a:t>
            </a:r>
            <a:r>
              <a:rPr lang="nl-NL" altLang="nl-NL" dirty="0">
                <a:solidFill>
                  <a:srgbClr val="000644"/>
                </a:solidFill>
              </a:rPr>
              <a:t> van varkens</a:t>
            </a:r>
            <a:endParaRPr lang="en-US" altLang="nl-NL" dirty="0">
              <a:solidFill>
                <a:srgbClr val="000644"/>
              </a:solidFill>
            </a:endParaRPr>
          </a:p>
        </p:txBody>
      </p:sp>
      <p:pic>
        <p:nvPicPr>
          <p:cNvPr id="69635" name="Picture 4">
            <a:extLst>
              <a:ext uri="{FF2B5EF4-FFF2-40B4-BE49-F238E27FC236}">
                <a16:creationId xmlns:a16="http://schemas.microsoft.com/office/drawing/2014/main" id="{46BED5E6-5346-4A65-95E8-53FF1785BD6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9788" y="1638300"/>
            <a:ext cx="4103687" cy="35814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6" name="Rectangle 3">
            <a:extLst>
              <a:ext uri="{FF2B5EF4-FFF2-40B4-BE49-F238E27FC236}">
                <a16:creationId xmlns:a16="http://schemas.microsoft.com/office/drawing/2014/main" id="{60801422-6350-0432-58A1-EF532E4CFA75}"/>
              </a:ext>
            </a:extLst>
          </p:cNvPr>
          <p:cNvSpPr>
            <a:spLocks noGrp="1" noChangeArrowheads="1"/>
          </p:cNvSpPr>
          <p:nvPr>
            <p:ph sz="half" idx="2"/>
          </p:nvPr>
        </p:nvSpPr>
        <p:spPr bwMode="auto">
          <a:xfrm>
            <a:off x="5375920" y="1340768"/>
            <a:ext cx="6624638" cy="4616673"/>
          </a:xfrm>
        </p:spPr>
        <p:txBody>
          <a:bodyPr wrap="square" numCol="1" anchor="t" anchorCtr="0" compatLnSpc="1">
            <a:prstTxWarp prst="textNoShape">
              <a:avLst/>
            </a:prstTxWarp>
          </a:bodyPr>
          <a:lstStyle/>
          <a:p>
            <a:pPr eaLnBrk="1" hangingPunct="1">
              <a:spcBef>
                <a:spcPts val="600"/>
              </a:spcBef>
              <a:spcAft>
                <a:spcPts val="600"/>
              </a:spcAft>
            </a:pPr>
            <a:r>
              <a:rPr lang="nl-NL" altLang="nl-NL" sz="2400" dirty="0"/>
              <a:t>Warmte-uitstraling naar de omgeving (</a:t>
            </a:r>
            <a:r>
              <a:rPr lang="nl-NL" altLang="nl-NL" sz="2400" u="sng" dirty="0"/>
              <a:t>straling</a:t>
            </a:r>
            <a:r>
              <a:rPr lang="nl-NL" altLang="nl-NL" sz="2400" dirty="0"/>
              <a:t>)</a:t>
            </a:r>
          </a:p>
          <a:p>
            <a:pPr eaLnBrk="1" hangingPunct="1">
              <a:spcBef>
                <a:spcPts val="600"/>
              </a:spcBef>
              <a:spcAft>
                <a:spcPts val="600"/>
              </a:spcAft>
            </a:pPr>
            <a:r>
              <a:rPr lang="nl-NL" altLang="nl-NL" sz="2400" dirty="0"/>
              <a:t>Warmteafgifte aan de lucht (</a:t>
            </a:r>
            <a:r>
              <a:rPr lang="nl-NL" altLang="nl-NL" sz="2400" u="sng" dirty="0"/>
              <a:t>convectie/ stroming</a:t>
            </a:r>
            <a:r>
              <a:rPr lang="nl-NL" altLang="nl-NL" sz="2400" dirty="0"/>
              <a:t>)</a:t>
            </a:r>
          </a:p>
          <a:p>
            <a:pPr eaLnBrk="1" hangingPunct="1">
              <a:spcBef>
                <a:spcPts val="600"/>
              </a:spcBef>
              <a:spcAft>
                <a:spcPts val="600"/>
              </a:spcAft>
            </a:pPr>
            <a:r>
              <a:rPr lang="nl-NL" altLang="nl-NL" sz="2400" dirty="0"/>
              <a:t>Warmteafgifte  aan de vloer waarop het dier ligt (</a:t>
            </a:r>
            <a:r>
              <a:rPr lang="nl-NL" altLang="nl-NL" sz="2400" u="sng" dirty="0"/>
              <a:t>geleiding</a:t>
            </a:r>
            <a:r>
              <a:rPr lang="nl-NL" altLang="nl-NL" sz="2400" dirty="0"/>
              <a:t>)</a:t>
            </a:r>
          </a:p>
          <a:p>
            <a:pPr eaLnBrk="1" hangingPunct="1">
              <a:spcBef>
                <a:spcPts val="600"/>
              </a:spcBef>
              <a:spcAft>
                <a:spcPts val="600"/>
              </a:spcAft>
            </a:pPr>
            <a:r>
              <a:rPr lang="nl-NL" altLang="nl-NL" sz="2400" dirty="0"/>
              <a:t>Straling, convectie en geleiding noemt </a:t>
            </a:r>
            <a:r>
              <a:rPr lang="nl-NL" altLang="nl-NL" sz="2400" u="sng" dirty="0"/>
              <a:t>voelbare warmte </a:t>
            </a:r>
          </a:p>
          <a:p>
            <a:pPr eaLnBrk="1" hangingPunct="1">
              <a:spcBef>
                <a:spcPts val="600"/>
              </a:spcBef>
              <a:spcAft>
                <a:spcPts val="600"/>
              </a:spcAft>
            </a:pPr>
            <a:r>
              <a:rPr lang="nl-NL" altLang="nl-NL" sz="2400" dirty="0"/>
              <a:t>Warmte onttrekken door middel van zweten/ hijgen (</a:t>
            </a:r>
            <a:r>
              <a:rPr lang="nl-NL" altLang="nl-NL" sz="2400" u="sng" dirty="0"/>
              <a:t>latente warmte</a:t>
            </a:r>
            <a:r>
              <a:rPr lang="nl-NL" altLang="nl-NL" sz="2400" dirty="0"/>
              <a:t>)</a:t>
            </a:r>
          </a:p>
          <a:p>
            <a:pPr eaLnBrk="1" hangingPunct="1">
              <a:lnSpc>
                <a:spcPct val="80000"/>
              </a:lnSpc>
            </a:pPr>
            <a:endParaRPr lang="en-US" altLang="nl-NL" sz="2000" dirty="0"/>
          </a:p>
        </p:txBody>
      </p:sp>
      <p:sp>
        <p:nvSpPr>
          <p:cNvPr id="69637" name="Tijdelijke aanduiding voor dianummer 4">
            <a:extLst>
              <a:ext uri="{FF2B5EF4-FFF2-40B4-BE49-F238E27FC236}">
                <a16:creationId xmlns:a16="http://schemas.microsoft.com/office/drawing/2014/main" id="{6EB49ABF-5E12-3E43-8C47-B30FFA7B1D1C}"/>
              </a:ext>
            </a:extLst>
          </p:cNvPr>
          <p:cNvSpPr>
            <a:spLocks noGrp="1"/>
          </p:cNvSpPr>
          <p:nvPr>
            <p:ph type="sldNum" sz="quarter" idx="4294967295"/>
          </p:nvPr>
        </p:nvSpPr>
        <p:spPr bwMode="auto">
          <a:xfrm>
            <a:off x="10058400" y="730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buFontTx/>
              <a:buNone/>
            </a:pPr>
            <a:fld id="{12A7357C-EE1A-453E-B0E1-CB77E9096689}" type="slidenum">
              <a:rPr lang="en-US" altLang="nl-NL" sz="1800" b="0"/>
              <a:pPr eaLnBrk="0" hangingPunct="0">
                <a:buFontTx/>
                <a:buNone/>
              </a:pPr>
              <a:t>26</a:t>
            </a:fld>
            <a:endParaRPr lang="en-US" altLang="nl-NL" sz="1800" b="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16C8212-7654-4E15-EF0D-05FBC80890EA}"/>
              </a:ext>
            </a:extLst>
          </p:cNvPr>
          <p:cNvSpPr>
            <a:spLocks noGrp="1" noChangeArrowheads="1"/>
          </p:cNvSpPr>
          <p:nvPr>
            <p:ph type="title"/>
          </p:nvPr>
        </p:nvSpPr>
        <p:spPr>
          <a:xfrm>
            <a:off x="550863" y="404813"/>
            <a:ext cx="10729912" cy="1143000"/>
          </a:xfrm>
        </p:spPr>
        <p:txBody>
          <a:bodyPr/>
          <a:lstStyle/>
          <a:p>
            <a:pPr eaLnBrk="1" hangingPunct="1"/>
            <a:r>
              <a:rPr lang="nl-NL" altLang="nl-NL">
                <a:solidFill>
                  <a:srgbClr val="000644"/>
                </a:solidFill>
              </a:rPr>
              <a:t>Comfortzone vs. Thermoneutrale zone</a:t>
            </a:r>
            <a:endParaRPr lang="en-US" altLang="nl-NL">
              <a:solidFill>
                <a:srgbClr val="000644"/>
              </a:solidFill>
            </a:endParaRPr>
          </a:p>
        </p:txBody>
      </p:sp>
      <p:sp>
        <p:nvSpPr>
          <p:cNvPr id="70659" name="Rectangle 3">
            <a:extLst>
              <a:ext uri="{FF2B5EF4-FFF2-40B4-BE49-F238E27FC236}">
                <a16:creationId xmlns:a16="http://schemas.microsoft.com/office/drawing/2014/main" id="{C759BAE2-3867-3E9D-950C-9DF33B2405CE}"/>
              </a:ext>
            </a:extLst>
          </p:cNvPr>
          <p:cNvSpPr>
            <a:spLocks noGrp="1" noChangeArrowheads="1"/>
          </p:cNvSpPr>
          <p:nvPr>
            <p:ph sz="half" idx="1"/>
          </p:nvPr>
        </p:nvSpPr>
        <p:spPr bwMode="auto">
          <a:xfrm>
            <a:off x="479425" y="1268413"/>
            <a:ext cx="11233150" cy="1800225"/>
          </a:xfrm>
        </p:spPr>
        <p:txBody>
          <a:bodyPr wrap="square" numCol="1" anchor="t" anchorCtr="0" compatLnSpc="1">
            <a:prstTxWarp prst="textNoShape">
              <a:avLst/>
            </a:prstTxWarp>
          </a:bodyPr>
          <a:lstStyle/>
          <a:p>
            <a:pPr eaLnBrk="1" hangingPunct="1">
              <a:buFontTx/>
              <a:buNone/>
            </a:pPr>
            <a:r>
              <a:rPr lang="nl-NL" altLang="nl-NL" sz="2400" b="1" dirty="0"/>
              <a:t>Comfortzone</a:t>
            </a:r>
          </a:p>
          <a:p>
            <a:pPr eaLnBrk="1" hangingPunct="1">
              <a:buFontTx/>
              <a:buNone/>
            </a:pPr>
            <a:endParaRPr lang="nl-NL" altLang="nl-NL" sz="2400" b="1" dirty="0"/>
          </a:p>
          <a:p>
            <a:pPr eaLnBrk="1" hangingPunct="1">
              <a:spcAft>
                <a:spcPts val="600"/>
              </a:spcAft>
              <a:buFontTx/>
              <a:buNone/>
            </a:pPr>
            <a:r>
              <a:rPr lang="nl-NL" altLang="nl-NL" sz="2400" dirty="0"/>
              <a:t>Het </a:t>
            </a:r>
            <a:r>
              <a:rPr lang="nl-NL" altLang="nl-NL" sz="2400" u="sng" dirty="0"/>
              <a:t>temperatuurtraject </a:t>
            </a:r>
            <a:r>
              <a:rPr lang="nl-NL" altLang="nl-NL" sz="2400" dirty="0"/>
              <a:t>waarbij het dier met gebruikmaking van (minimale) </a:t>
            </a:r>
            <a:r>
              <a:rPr lang="nl-NL" altLang="nl-NL" sz="2400" u="sng" dirty="0"/>
              <a:t>fysische</a:t>
            </a:r>
          </a:p>
          <a:p>
            <a:pPr eaLnBrk="1" hangingPunct="1">
              <a:spcAft>
                <a:spcPts val="600"/>
              </a:spcAft>
              <a:buFontTx/>
              <a:buNone/>
            </a:pPr>
            <a:r>
              <a:rPr lang="nl-NL" altLang="nl-NL" sz="2400" u="sng" dirty="0"/>
              <a:t>mogelijkheden</a:t>
            </a:r>
            <a:r>
              <a:rPr lang="nl-NL" altLang="nl-NL" sz="2400" dirty="0"/>
              <a:t>, zoals liggedrag, zijn </a:t>
            </a:r>
            <a:r>
              <a:rPr lang="nl-NL" altLang="nl-NL" sz="2400" u="sng" dirty="0"/>
              <a:t>lichaamstemperatuur in evenwicht</a:t>
            </a:r>
            <a:r>
              <a:rPr lang="nl-NL" altLang="nl-NL" sz="2400" dirty="0"/>
              <a:t> kan houden</a:t>
            </a:r>
            <a:endParaRPr lang="en-US" altLang="nl-NL" sz="2400" dirty="0"/>
          </a:p>
        </p:txBody>
      </p:sp>
      <p:sp>
        <p:nvSpPr>
          <p:cNvPr id="70660" name="Rectangle 4">
            <a:extLst>
              <a:ext uri="{FF2B5EF4-FFF2-40B4-BE49-F238E27FC236}">
                <a16:creationId xmlns:a16="http://schemas.microsoft.com/office/drawing/2014/main" id="{7D1EFA9A-753B-45B3-69A7-7AFFB881553E}"/>
              </a:ext>
            </a:extLst>
          </p:cNvPr>
          <p:cNvSpPr>
            <a:spLocks noGrp="1" noChangeArrowheads="1"/>
          </p:cNvSpPr>
          <p:nvPr>
            <p:ph sz="half" idx="2"/>
          </p:nvPr>
        </p:nvSpPr>
        <p:spPr bwMode="auto">
          <a:xfrm>
            <a:off x="500063" y="3429000"/>
            <a:ext cx="11428412" cy="2628900"/>
          </a:xfrm>
        </p:spPr>
        <p:txBody>
          <a:bodyPr wrap="square" numCol="1" anchor="t" anchorCtr="0" compatLnSpc="1">
            <a:prstTxWarp prst="textNoShape">
              <a:avLst/>
            </a:prstTxWarp>
          </a:bodyPr>
          <a:lstStyle/>
          <a:p>
            <a:pPr eaLnBrk="1" hangingPunct="1">
              <a:buFontTx/>
              <a:buNone/>
            </a:pPr>
            <a:r>
              <a:rPr lang="nl-NL" altLang="nl-NL" sz="2400" b="1"/>
              <a:t>Thermoneutrale zone</a:t>
            </a:r>
          </a:p>
          <a:p>
            <a:pPr eaLnBrk="1" hangingPunct="1">
              <a:buFontTx/>
              <a:buNone/>
            </a:pPr>
            <a:endParaRPr lang="nl-NL" altLang="nl-NL" sz="2400" b="1"/>
          </a:p>
          <a:p>
            <a:pPr eaLnBrk="1" hangingPunct="1">
              <a:spcAft>
                <a:spcPts val="600"/>
              </a:spcAft>
              <a:buFontTx/>
              <a:buNone/>
            </a:pPr>
            <a:r>
              <a:rPr lang="nl-NL" altLang="nl-NL" sz="2400"/>
              <a:t>Het </a:t>
            </a:r>
            <a:r>
              <a:rPr lang="nl-NL" altLang="nl-NL" sz="2400" u="sng"/>
              <a:t>temperatuurtraject </a:t>
            </a:r>
            <a:r>
              <a:rPr lang="nl-NL" altLang="nl-NL" sz="2400"/>
              <a:t>waarbij het dier met gebruikmaking van </a:t>
            </a:r>
            <a:r>
              <a:rPr lang="nl-NL" altLang="nl-NL" sz="2400" u="sng"/>
              <a:t>fysische en</a:t>
            </a:r>
          </a:p>
          <a:p>
            <a:pPr eaLnBrk="1" hangingPunct="1">
              <a:spcAft>
                <a:spcPts val="600"/>
              </a:spcAft>
              <a:buFontTx/>
              <a:buNone/>
            </a:pPr>
            <a:r>
              <a:rPr lang="nl-NL" altLang="nl-NL" sz="2400" u="sng"/>
              <a:t>chemische mogelijkheden</a:t>
            </a:r>
            <a:r>
              <a:rPr lang="nl-NL" altLang="nl-NL" sz="2400"/>
              <a:t>, zoals liggedrag en voerhoeveelheid, zijn</a:t>
            </a:r>
          </a:p>
          <a:p>
            <a:pPr eaLnBrk="1" hangingPunct="1">
              <a:spcAft>
                <a:spcPts val="600"/>
              </a:spcAft>
              <a:buFontTx/>
              <a:buNone/>
            </a:pPr>
            <a:r>
              <a:rPr lang="nl-NL" altLang="nl-NL" sz="2400" u="sng"/>
              <a:t>lichaamstemperatuur in evenwicht</a:t>
            </a:r>
            <a:r>
              <a:rPr lang="nl-NL" altLang="nl-NL" sz="2400"/>
              <a:t> kan houden</a:t>
            </a:r>
            <a:endParaRPr lang="en-US" altLang="nl-NL" sz="2400"/>
          </a:p>
          <a:p>
            <a:pPr eaLnBrk="1" hangingPunct="1">
              <a:buFontTx/>
              <a:buNone/>
            </a:pPr>
            <a:endParaRPr lang="en-US" altLang="nl-NL" sz="2000" u="sng"/>
          </a:p>
        </p:txBody>
      </p:sp>
      <p:sp>
        <p:nvSpPr>
          <p:cNvPr id="70661" name="Tijdelijke aanduiding voor dianummer 4">
            <a:extLst>
              <a:ext uri="{FF2B5EF4-FFF2-40B4-BE49-F238E27FC236}">
                <a16:creationId xmlns:a16="http://schemas.microsoft.com/office/drawing/2014/main" id="{70A957B6-18EE-C0D1-2E7A-7E72141F60B5}"/>
              </a:ext>
            </a:extLst>
          </p:cNvPr>
          <p:cNvSpPr>
            <a:spLocks noGrp="1"/>
          </p:cNvSpPr>
          <p:nvPr>
            <p:ph type="sldNum" sz="quarter" idx="4294967295"/>
          </p:nvPr>
        </p:nvSpPr>
        <p:spPr bwMode="auto">
          <a:xfrm>
            <a:off x="10058400" y="730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buFontTx/>
              <a:buNone/>
            </a:pPr>
            <a:fld id="{F6D95E3F-FA9F-4F09-BC26-7F0864D9D4A4}" type="slidenum">
              <a:rPr lang="en-US" altLang="nl-NL" sz="1800" b="0"/>
              <a:pPr eaLnBrk="0" hangingPunct="0">
                <a:buFontTx/>
                <a:buNone/>
              </a:pPr>
              <a:t>27</a:t>
            </a:fld>
            <a:endParaRPr lang="en-US" altLang="nl-NL" sz="1800" b="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3FEA23D-3C64-0ADF-6547-A6ED2454387A}"/>
              </a:ext>
            </a:extLst>
          </p:cNvPr>
          <p:cNvSpPr>
            <a:spLocks noGrp="1" noChangeArrowheads="1"/>
          </p:cNvSpPr>
          <p:nvPr>
            <p:ph type="title"/>
          </p:nvPr>
        </p:nvSpPr>
        <p:spPr>
          <a:xfrm>
            <a:off x="623888" y="420688"/>
            <a:ext cx="7773987" cy="1143000"/>
          </a:xfrm>
        </p:spPr>
        <p:txBody>
          <a:bodyPr/>
          <a:lstStyle/>
          <a:p>
            <a:pPr eaLnBrk="1" hangingPunct="1"/>
            <a:r>
              <a:rPr lang="nl-NL" altLang="nl-NL">
                <a:solidFill>
                  <a:srgbClr val="000644"/>
                </a:solidFill>
              </a:rPr>
              <a:t>Comfortzone vs. Thermoneutrale </a:t>
            </a:r>
            <a:r>
              <a:rPr lang="nl-NL" altLang="nl-NL"/>
              <a:t>zone</a:t>
            </a:r>
            <a:endParaRPr lang="en-US" altLang="nl-NL"/>
          </a:p>
        </p:txBody>
      </p:sp>
      <p:sp>
        <p:nvSpPr>
          <p:cNvPr id="32772" name="Rectangle 4">
            <a:extLst>
              <a:ext uri="{FF2B5EF4-FFF2-40B4-BE49-F238E27FC236}">
                <a16:creationId xmlns:a16="http://schemas.microsoft.com/office/drawing/2014/main" id="{C7F18A6B-41CD-46D0-BE9D-44EEC44CCDDF}"/>
              </a:ext>
            </a:extLst>
          </p:cNvPr>
          <p:cNvSpPr>
            <a:spLocks noGrp="1" noChangeArrowheads="1"/>
          </p:cNvSpPr>
          <p:nvPr>
            <p:ph sz="half" idx="2"/>
          </p:nvPr>
        </p:nvSpPr>
        <p:spPr>
          <a:xfrm>
            <a:off x="479425" y="1916113"/>
            <a:ext cx="11091863" cy="4113212"/>
          </a:xfrm>
        </p:spPr>
        <p:txBody>
          <a:bodyPr/>
          <a:lstStyle/>
          <a:p>
            <a:pPr marL="216000" indent="-216000" eaLnBrk="1" fontAlgn="auto" hangingPunct="1">
              <a:lnSpc>
                <a:spcPct val="90000"/>
              </a:lnSpc>
              <a:spcBef>
                <a:spcPts val="0"/>
              </a:spcBef>
              <a:spcAft>
                <a:spcPts val="0"/>
              </a:spcAft>
              <a:defRPr/>
            </a:pPr>
            <a:r>
              <a:rPr lang="nl-NL" altLang="nl-NL" sz="2400" dirty="0"/>
              <a:t>A= OKT/ LKT = </a:t>
            </a:r>
            <a:r>
              <a:rPr lang="nl-NL" altLang="nl-NL" sz="2400" u="sng" dirty="0"/>
              <a:t>Onderste Kritieke Temperatuur</a:t>
            </a:r>
            <a:r>
              <a:rPr lang="nl-NL" altLang="nl-NL" sz="2400" dirty="0"/>
              <a:t>: Onder de OKT verkleumt het dier. Ook door meer te eten is dit niet meer te compenseren</a:t>
            </a:r>
          </a:p>
          <a:p>
            <a:pPr marL="0" indent="0" eaLnBrk="1" fontAlgn="auto" hangingPunct="1">
              <a:lnSpc>
                <a:spcPct val="90000"/>
              </a:lnSpc>
              <a:spcBef>
                <a:spcPts val="0"/>
              </a:spcBef>
              <a:spcAft>
                <a:spcPts val="0"/>
              </a:spcAft>
              <a:buFont typeface="Arial" panose="020B0604020202020204" pitchFamily="34" charset="0"/>
              <a:buNone/>
              <a:defRPr/>
            </a:pPr>
            <a:endParaRPr lang="nl-NL" altLang="nl-NL" sz="2400" dirty="0"/>
          </a:p>
          <a:p>
            <a:pPr marL="216000" indent="-216000" eaLnBrk="1" fontAlgn="auto" hangingPunct="1">
              <a:lnSpc>
                <a:spcPct val="90000"/>
              </a:lnSpc>
              <a:spcBef>
                <a:spcPts val="0"/>
              </a:spcBef>
              <a:spcAft>
                <a:spcPts val="0"/>
              </a:spcAft>
              <a:defRPr/>
            </a:pPr>
            <a:r>
              <a:rPr lang="nl-NL" altLang="nl-NL" sz="2400" dirty="0"/>
              <a:t>C = BKT/ HKT = </a:t>
            </a:r>
            <a:r>
              <a:rPr lang="nl-NL" altLang="nl-NL" sz="2400" u="sng" dirty="0"/>
              <a:t>Bovenste Kritieke Temperatuur</a:t>
            </a:r>
            <a:r>
              <a:rPr lang="nl-NL" altLang="nl-NL" sz="2400" dirty="0"/>
              <a:t>: Het dier kan zijn warmte niet meer kwijt. Ook door sneller adem te gaan halen raakt het dier niet meer extra warmte kwijt</a:t>
            </a:r>
            <a:endParaRPr lang="en-US" altLang="nl-NL" sz="2400" dirty="0"/>
          </a:p>
        </p:txBody>
      </p:sp>
      <p:sp>
        <p:nvSpPr>
          <p:cNvPr id="71684" name="Tijdelijke aanduiding voor dianummer 4">
            <a:extLst>
              <a:ext uri="{FF2B5EF4-FFF2-40B4-BE49-F238E27FC236}">
                <a16:creationId xmlns:a16="http://schemas.microsoft.com/office/drawing/2014/main" id="{3A8377CF-415E-AF22-8D15-A984EC206DD2}"/>
              </a:ext>
            </a:extLst>
          </p:cNvPr>
          <p:cNvSpPr>
            <a:spLocks noGrp="1"/>
          </p:cNvSpPr>
          <p:nvPr>
            <p:ph type="sldNum" sz="quarter" idx="4294967295"/>
          </p:nvPr>
        </p:nvSpPr>
        <p:spPr bwMode="auto">
          <a:xfrm>
            <a:off x="10058400" y="730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buFontTx/>
              <a:buNone/>
            </a:pPr>
            <a:fld id="{887B6A21-3FD0-4BE2-8399-658092E339A0}" type="slidenum">
              <a:rPr lang="en-US" altLang="nl-NL" sz="1800" b="0"/>
              <a:pPr eaLnBrk="0" hangingPunct="0">
                <a:buFontTx/>
                <a:buNone/>
              </a:pPr>
              <a:t>28</a:t>
            </a:fld>
            <a:endParaRPr lang="en-US" altLang="nl-NL" sz="1800" b="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8103D60-8F8C-2708-F298-026BCA075107}"/>
              </a:ext>
            </a:extLst>
          </p:cNvPr>
          <p:cNvSpPr>
            <a:spLocks noGrp="1" noChangeArrowheads="1"/>
          </p:cNvSpPr>
          <p:nvPr>
            <p:ph type="title"/>
          </p:nvPr>
        </p:nvSpPr>
        <p:spPr>
          <a:xfrm>
            <a:off x="623888" y="420688"/>
            <a:ext cx="10801350" cy="631825"/>
          </a:xfrm>
        </p:spPr>
        <p:txBody>
          <a:bodyPr/>
          <a:lstStyle/>
          <a:p>
            <a:pPr eaLnBrk="1" hangingPunct="1"/>
            <a:r>
              <a:rPr lang="nl-NL" altLang="nl-NL">
                <a:solidFill>
                  <a:srgbClr val="000644"/>
                </a:solidFill>
              </a:rPr>
              <a:t>Comfortzone vs.Thermoneutrale </a:t>
            </a:r>
            <a:r>
              <a:rPr lang="nl-NL" altLang="nl-NL"/>
              <a:t>zone</a:t>
            </a:r>
            <a:endParaRPr lang="en-US" altLang="nl-NL"/>
          </a:p>
        </p:txBody>
      </p:sp>
      <p:pic>
        <p:nvPicPr>
          <p:cNvPr id="72707" name="Tijdelijke aanduiding voor inhoud 1">
            <a:extLst>
              <a:ext uri="{FF2B5EF4-FFF2-40B4-BE49-F238E27FC236}">
                <a16:creationId xmlns:a16="http://schemas.microsoft.com/office/drawing/2014/main" id="{F6BE71EA-32F1-7FD6-2651-7B813E9B439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55688" y="908050"/>
            <a:ext cx="8712200" cy="5824538"/>
          </a:xfrm>
        </p:spPr>
      </p:pic>
      <p:sp>
        <p:nvSpPr>
          <p:cNvPr id="72708" name="Tijdelijke aanduiding voor dianummer 4">
            <a:extLst>
              <a:ext uri="{FF2B5EF4-FFF2-40B4-BE49-F238E27FC236}">
                <a16:creationId xmlns:a16="http://schemas.microsoft.com/office/drawing/2014/main" id="{73E41805-A185-290D-8E52-C5DD07583E08}"/>
              </a:ext>
            </a:extLst>
          </p:cNvPr>
          <p:cNvSpPr>
            <a:spLocks noGrp="1"/>
          </p:cNvSpPr>
          <p:nvPr>
            <p:ph type="sldNum" sz="quarter" idx="4294967295"/>
          </p:nvPr>
        </p:nvSpPr>
        <p:spPr bwMode="auto">
          <a:xfrm>
            <a:off x="10058400" y="730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buFontTx/>
              <a:buNone/>
            </a:pPr>
            <a:fld id="{AAD851FC-6394-489B-83E8-3ED48DD9F09A}" type="slidenum">
              <a:rPr lang="en-US" altLang="nl-NL" sz="1800" b="0"/>
              <a:pPr eaLnBrk="0" hangingPunct="0">
                <a:buFontTx/>
                <a:buNone/>
              </a:pPr>
              <a:t>29</a:t>
            </a:fld>
            <a:endParaRPr lang="en-US" altLang="nl-NL" sz="1800"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C3EBF90-701C-6E6F-FBF7-DFFF57BDD262}"/>
              </a:ext>
            </a:extLst>
          </p:cNvPr>
          <p:cNvSpPr>
            <a:spLocks noGrp="1" noChangeArrowheads="1"/>
          </p:cNvSpPr>
          <p:nvPr>
            <p:ph type="title"/>
          </p:nvPr>
        </p:nvSpPr>
        <p:spPr>
          <a:xfrm>
            <a:off x="384175" y="549275"/>
            <a:ext cx="10107613" cy="1160463"/>
          </a:xfrm>
        </p:spPr>
        <p:txBody>
          <a:bodyPr/>
          <a:lstStyle/>
          <a:p>
            <a:pPr eaLnBrk="1" hangingPunct="1"/>
            <a:r>
              <a:rPr lang="nl-NL" altLang="nl-NL"/>
              <a:t>Klimaat</a:t>
            </a:r>
            <a:endParaRPr lang="en-US" altLang="nl-NL"/>
          </a:p>
        </p:txBody>
      </p:sp>
      <p:sp>
        <p:nvSpPr>
          <p:cNvPr id="11267" name="Rectangle 3">
            <a:extLst>
              <a:ext uri="{FF2B5EF4-FFF2-40B4-BE49-F238E27FC236}">
                <a16:creationId xmlns:a16="http://schemas.microsoft.com/office/drawing/2014/main" id="{19C55150-4248-4FBE-A487-CE23264ABA40}"/>
              </a:ext>
            </a:extLst>
          </p:cNvPr>
          <p:cNvSpPr>
            <a:spLocks noGrp="1" noChangeArrowheads="1"/>
          </p:cNvSpPr>
          <p:nvPr>
            <p:ph idx="1"/>
          </p:nvPr>
        </p:nvSpPr>
        <p:spPr>
          <a:xfrm>
            <a:off x="371475" y="1709738"/>
            <a:ext cx="11449050" cy="4419600"/>
          </a:xfrm>
        </p:spPr>
        <p:txBody>
          <a:bodyPr/>
          <a:lstStyle/>
          <a:p>
            <a:pPr marL="0" indent="0" eaLnBrk="1" fontAlgn="auto" hangingPunct="1">
              <a:spcBef>
                <a:spcPts val="0"/>
              </a:spcBef>
              <a:spcAft>
                <a:spcPts val="0"/>
              </a:spcAft>
              <a:buFont typeface="Arial" panose="020B0604020202020204" pitchFamily="34" charset="0"/>
              <a:buNone/>
              <a:defRPr/>
            </a:pPr>
            <a:r>
              <a:rPr lang="nl-NL" altLang="nl-NL" sz="2400" b="1" dirty="0"/>
              <a:t>Tijdens deze les komen de volgende onderwerpen aan bod:</a:t>
            </a:r>
          </a:p>
          <a:p>
            <a:pPr marL="0" indent="0" eaLnBrk="1" fontAlgn="auto" hangingPunct="1">
              <a:spcBef>
                <a:spcPts val="0"/>
              </a:spcBef>
              <a:spcAft>
                <a:spcPts val="0"/>
              </a:spcAft>
              <a:buFont typeface="Arial" panose="020B0604020202020204" pitchFamily="34" charset="0"/>
              <a:buNone/>
              <a:defRPr/>
            </a:pPr>
            <a:endParaRPr lang="nl-NL" altLang="nl-NL" sz="2400" dirty="0"/>
          </a:p>
          <a:p>
            <a:pPr marL="216000" indent="-216000" eaLnBrk="1" fontAlgn="auto" hangingPunct="1">
              <a:spcBef>
                <a:spcPts val="0"/>
              </a:spcBef>
              <a:spcAft>
                <a:spcPts val="0"/>
              </a:spcAft>
              <a:defRPr/>
            </a:pPr>
            <a:r>
              <a:rPr lang="nl-NL" altLang="nl-NL" sz="2400" dirty="0"/>
              <a:t>Ventilatie</a:t>
            </a:r>
          </a:p>
          <a:p>
            <a:pPr marL="432000" lvl="1" indent="-216000" eaLnBrk="1" fontAlgn="auto" hangingPunct="1">
              <a:spcBef>
                <a:spcPts val="0"/>
              </a:spcBef>
              <a:spcAft>
                <a:spcPts val="0"/>
              </a:spcAft>
              <a:defRPr/>
            </a:pPr>
            <a:r>
              <a:rPr lang="nl-NL" altLang="nl-NL" sz="2400" dirty="0"/>
              <a:t>Minimum ventilatie</a:t>
            </a:r>
          </a:p>
          <a:p>
            <a:pPr marL="432000" lvl="1" indent="-216000" eaLnBrk="1" fontAlgn="auto" hangingPunct="1">
              <a:spcBef>
                <a:spcPts val="0"/>
              </a:spcBef>
              <a:spcAft>
                <a:spcPts val="0"/>
              </a:spcAft>
              <a:defRPr/>
            </a:pPr>
            <a:r>
              <a:rPr lang="nl-NL" altLang="nl-NL" sz="2400" dirty="0"/>
              <a:t>Maximum ventilatie</a:t>
            </a:r>
          </a:p>
          <a:p>
            <a:pPr marL="216000" indent="-216000" eaLnBrk="1" fontAlgn="auto" hangingPunct="1">
              <a:spcBef>
                <a:spcPts val="0"/>
              </a:spcBef>
              <a:spcAft>
                <a:spcPts val="0"/>
              </a:spcAft>
              <a:defRPr/>
            </a:pPr>
            <a:r>
              <a:rPr lang="nl-NL" altLang="nl-NL" sz="2400" dirty="0"/>
              <a:t>Temperatuur</a:t>
            </a:r>
          </a:p>
          <a:p>
            <a:pPr marL="216000" indent="-216000" eaLnBrk="1" fontAlgn="auto" hangingPunct="1">
              <a:spcBef>
                <a:spcPts val="0"/>
              </a:spcBef>
              <a:spcAft>
                <a:spcPts val="0"/>
              </a:spcAft>
              <a:defRPr/>
            </a:pPr>
            <a:r>
              <a:rPr lang="nl-NL" altLang="nl-NL" sz="2400" dirty="0"/>
              <a:t>Tocht</a:t>
            </a:r>
          </a:p>
          <a:p>
            <a:pPr marL="216000" indent="-216000" eaLnBrk="1" fontAlgn="auto" hangingPunct="1">
              <a:spcBef>
                <a:spcPts val="0"/>
              </a:spcBef>
              <a:spcAft>
                <a:spcPts val="0"/>
              </a:spcAft>
              <a:defRPr/>
            </a:pPr>
            <a:r>
              <a:rPr lang="nl-NL" altLang="nl-NL" sz="2400" dirty="0"/>
              <a:t>Licht</a:t>
            </a:r>
          </a:p>
          <a:p>
            <a:pPr marL="216000" indent="-216000" eaLnBrk="1" fontAlgn="auto" hangingPunct="1">
              <a:spcBef>
                <a:spcPts val="0"/>
              </a:spcBef>
              <a:spcAft>
                <a:spcPts val="0"/>
              </a:spcAft>
              <a:defRPr/>
            </a:pPr>
            <a:r>
              <a:rPr lang="nl-NL" altLang="nl-NL" sz="2400" dirty="0"/>
              <a:t>Regelen van het klimaat</a:t>
            </a:r>
          </a:p>
          <a:p>
            <a:pPr marL="216000" indent="-216000" eaLnBrk="1" fontAlgn="auto" hangingPunct="1">
              <a:spcBef>
                <a:spcPts val="0"/>
              </a:spcBef>
              <a:spcAft>
                <a:spcPts val="0"/>
              </a:spcAft>
              <a:defRPr/>
            </a:pPr>
            <a:r>
              <a:rPr lang="nl-NL" altLang="nl-NL" sz="2400" dirty="0"/>
              <a:t>Klimaatsystemen</a:t>
            </a:r>
          </a:p>
          <a:p>
            <a:pPr marL="216000" indent="-216000" eaLnBrk="1" fontAlgn="auto" hangingPunct="1">
              <a:spcBef>
                <a:spcPts val="0"/>
              </a:spcBef>
              <a:spcAft>
                <a:spcPts val="0"/>
              </a:spcAft>
              <a:defRPr/>
            </a:pPr>
            <a:endParaRPr lang="en-US" altLang="nl-NL" sz="2400" dirty="0"/>
          </a:p>
        </p:txBody>
      </p:sp>
      <p:sp>
        <p:nvSpPr>
          <p:cNvPr id="48132" name="Tijdelijke aanduiding voor dianummer 3">
            <a:extLst>
              <a:ext uri="{FF2B5EF4-FFF2-40B4-BE49-F238E27FC236}">
                <a16:creationId xmlns:a16="http://schemas.microsoft.com/office/drawing/2014/main" id="{23EF4C12-BE3B-A8F0-C896-877253D1CAF9}"/>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A7F267-7A0A-41DB-80FB-2CF8B6ACCADE}" type="slidenum">
              <a:rPr lang="en-US" altLang="nl-NL"/>
              <a:pPr/>
              <a:t>3</a:t>
            </a:fld>
            <a:endParaRPr lang="en-US" altLang="nl-NL"/>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D0B24BC-C0E9-BA1B-F825-98CAA69DC208}"/>
              </a:ext>
            </a:extLst>
          </p:cNvPr>
          <p:cNvSpPr>
            <a:spLocks noGrp="1" noChangeArrowheads="1"/>
          </p:cNvSpPr>
          <p:nvPr>
            <p:ph type="title"/>
          </p:nvPr>
        </p:nvSpPr>
        <p:spPr>
          <a:xfrm>
            <a:off x="1127125" y="828675"/>
            <a:ext cx="7772400" cy="411163"/>
          </a:xfrm>
        </p:spPr>
        <p:txBody>
          <a:bodyPr/>
          <a:lstStyle/>
          <a:p>
            <a:pPr eaLnBrk="1" hangingPunct="1"/>
            <a:r>
              <a:rPr lang="nl-NL" altLang="nl-NL">
                <a:solidFill>
                  <a:srgbClr val="000644"/>
                </a:solidFill>
              </a:rPr>
              <a:t>Kortom……</a:t>
            </a:r>
            <a:endParaRPr lang="en-US" altLang="nl-NL">
              <a:solidFill>
                <a:srgbClr val="000644"/>
              </a:solidFill>
            </a:endParaRPr>
          </a:p>
        </p:txBody>
      </p:sp>
      <p:sp>
        <p:nvSpPr>
          <p:cNvPr id="73731" name="Rectangle 3">
            <a:extLst>
              <a:ext uri="{FF2B5EF4-FFF2-40B4-BE49-F238E27FC236}">
                <a16:creationId xmlns:a16="http://schemas.microsoft.com/office/drawing/2014/main" id="{CD48D28C-182B-DC3F-AE42-296F70A53553}"/>
              </a:ext>
            </a:extLst>
          </p:cNvPr>
          <p:cNvSpPr>
            <a:spLocks noGrp="1" noChangeArrowheads="1"/>
          </p:cNvSpPr>
          <p:nvPr>
            <p:ph idx="1"/>
          </p:nvPr>
        </p:nvSpPr>
        <p:spPr bwMode="auto">
          <a:xfrm>
            <a:off x="1487488" y="2349500"/>
            <a:ext cx="7773987" cy="3248025"/>
          </a:xfrm>
        </p:spPr>
        <p:txBody>
          <a:bodyPr wrap="square" numCol="1" anchor="t" anchorCtr="0" compatLnSpc="1">
            <a:prstTxWarp prst="textNoShape">
              <a:avLst/>
            </a:prstTxWarp>
          </a:bodyPr>
          <a:lstStyle/>
          <a:p>
            <a:pPr algn="ctr" eaLnBrk="1" hangingPunct="1">
              <a:buFontTx/>
              <a:buNone/>
            </a:pPr>
            <a:r>
              <a:rPr lang="nl-NL" altLang="nl-NL" sz="3800" i="1"/>
              <a:t>“Een dier voelt zich het best in de comfortzone en presteert dan het best”</a:t>
            </a:r>
            <a:endParaRPr lang="en-US" altLang="nl-NL" sz="3800" i="1"/>
          </a:p>
        </p:txBody>
      </p:sp>
      <p:sp>
        <p:nvSpPr>
          <p:cNvPr id="73732" name="Tijdelijke aanduiding voor dianummer 3">
            <a:extLst>
              <a:ext uri="{FF2B5EF4-FFF2-40B4-BE49-F238E27FC236}">
                <a16:creationId xmlns:a16="http://schemas.microsoft.com/office/drawing/2014/main" id="{CB9AFBD0-46BE-6D56-C032-183B9417E8C7}"/>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17C09C-7FD3-4562-9495-6E04CAA2AACC}" type="slidenum">
              <a:rPr lang="en-US" altLang="nl-NL"/>
              <a:pPr/>
              <a:t>30</a:t>
            </a:fld>
            <a:endParaRPr lang="en-US" altLang="nl-NL"/>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FFA9D52E-6C1B-6582-FD5B-5287BA2805AB}"/>
              </a:ext>
            </a:extLst>
          </p:cNvPr>
          <p:cNvSpPr>
            <a:spLocks noGrp="1" noChangeArrowheads="1"/>
          </p:cNvSpPr>
          <p:nvPr>
            <p:ph type="title"/>
          </p:nvPr>
        </p:nvSpPr>
        <p:spPr>
          <a:xfrm>
            <a:off x="623392" y="138112"/>
            <a:ext cx="7772400" cy="411163"/>
          </a:xfrm>
        </p:spPr>
        <p:txBody>
          <a:bodyPr/>
          <a:lstStyle/>
          <a:p>
            <a:pPr eaLnBrk="1" hangingPunct="1"/>
            <a:r>
              <a:rPr lang="nl-NL" altLang="nl-NL" dirty="0">
                <a:solidFill>
                  <a:srgbClr val="000644"/>
                </a:solidFill>
              </a:rPr>
              <a:t>Waar is de comfortzone van afhankelijk?</a:t>
            </a:r>
            <a:endParaRPr lang="en-US" altLang="nl-NL" dirty="0">
              <a:solidFill>
                <a:srgbClr val="000644"/>
              </a:solidFill>
            </a:endParaRPr>
          </a:p>
        </p:txBody>
      </p:sp>
      <p:sp>
        <p:nvSpPr>
          <p:cNvPr id="34819" name="Rectangle 3">
            <a:extLst>
              <a:ext uri="{FF2B5EF4-FFF2-40B4-BE49-F238E27FC236}">
                <a16:creationId xmlns:a16="http://schemas.microsoft.com/office/drawing/2014/main" id="{529AE496-6CE6-47A0-87C6-13EA094B1064}"/>
              </a:ext>
            </a:extLst>
          </p:cNvPr>
          <p:cNvSpPr>
            <a:spLocks noGrp="1" noChangeArrowheads="1"/>
          </p:cNvSpPr>
          <p:nvPr>
            <p:ph idx="1"/>
          </p:nvPr>
        </p:nvSpPr>
        <p:spPr>
          <a:xfrm>
            <a:off x="551384" y="1340769"/>
            <a:ext cx="11305256" cy="5379120"/>
          </a:xfrm>
        </p:spPr>
        <p:txBody>
          <a:bodyPr/>
          <a:lstStyle/>
          <a:p>
            <a:pPr marL="216000" indent="-216000" eaLnBrk="1" fontAlgn="auto" hangingPunct="1">
              <a:lnSpc>
                <a:spcPct val="90000"/>
              </a:lnSpc>
              <a:spcBef>
                <a:spcPts val="0"/>
              </a:spcBef>
              <a:spcAft>
                <a:spcPts val="0"/>
              </a:spcAft>
              <a:defRPr/>
            </a:pPr>
            <a:r>
              <a:rPr lang="nl-NL" altLang="nl-NL" sz="2400" dirty="0">
                <a:solidFill>
                  <a:srgbClr val="000644"/>
                </a:solidFill>
              </a:rPr>
              <a:t>Leeftijd en gewicht</a:t>
            </a:r>
          </a:p>
          <a:p>
            <a:pPr marL="432000" lvl="1" indent="-216000" eaLnBrk="1" fontAlgn="auto" hangingPunct="1">
              <a:lnSpc>
                <a:spcPct val="90000"/>
              </a:lnSpc>
              <a:spcBef>
                <a:spcPts val="0"/>
              </a:spcBef>
              <a:spcAft>
                <a:spcPts val="0"/>
              </a:spcAft>
              <a:defRPr/>
            </a:pPr>
            <a:r>
              <a:rPr lang="nl-NL" altLang="nl-NL" sz="2400" dirty="0">
                <a:solidFill>
                  <a:srgbClr val="000644"/>
                </a:solidFill>
              </a:rPr>
              <a:t>Jonge dieren hebben in verhouding tot hun gewicht een groter lichaams-oppervlakte</a:t>
            </a:r>
          </a:p>
          <a:p>
            <a:pPr marL="216000" lvl="1" indent="0" eaLnBrk="1" fontAlgn="auto" hangingPunct="1">
              <a:lnSpc>
                <a:spcPct val="90000"/>
              </a:lnSpc>
              <a:spcBef>
                <a:spcPts val="0"/>
              </a:spcBef>
              <a:spcAft>
                <a:spcPts val="0"/>
              </a:spcAft>
              <a:buFont typeface="Arial" panose="020B0604020202020204" pitchFamily="34" charset="0"/>
              <a:buNone/>
              <a:defRPr/>
            </a:pPr>
            <a:endParaRPr lang="nl-NL" altLang="nl-NL" sz="2400" dirty="0">
              <a:solidFill>
                <a:srgbClr val="000644"/>
              </a:solidFill>
            </a:endParaRPr>
          </a:p>
          <a:p>
            <a:pPr marL="216000" indent="-216000" eaLnBrk="1" fontAlgn="auto" hangingPunct="1">
              <a:lnSpc>
                <a:spcPct val="90000"/>
              </a:lnSpc>
              <a:spcBef>
                <a:spcPts val="0"/>
              </a:spcBef>
              <a:spcAft>
                <a:spcPts val="0"/>
              </a:spcAft>
              <a:defRPr/>
            </a:pPr>
            <a:r>
              <a:rPr lang="nl-NL" altLang="nl-NL" sz="2400" dirty="0">
                <a:solidFill>
                  <a:srgbClr val="000644"/>
                </a:solidFill>
              </a:rPr>
              <a:t>Voer en voerniveau (wintercorrectie)</a:t>
            </a:r>
          </a:p>
          <a:p>
            <a:pPr marL="432000" lvl="1" indent="-216000" eaLnBrk="1" fontAlgn="auto" hangingPunct="1">
              <a:lnSpc>
                <a:spcPct val="90000"/>
              </a:lnSpc>
              <a:spcBef>
                <a:spcPts val="0"/>
              </a:spcBef>
              <a:spcAft>
                <a:spcPts val="0"/>
              </a:spcAft>
              <a:defRPr/>
            </a:pPr>
            <a:r>
              <a:rPr lang="nl-NL" altLang="nl-NL" sz="2400" dirty="0">
                <a:solidFill>
                  <a:srgbClr val="000644"/>
                </a:solidFill>
              </a:rPr>
              <a:t>Een hoger voerniveau berekent een hogere warmteproductie</a:t>
            </a:r>
          </a:p>
          <a:p>
            <a:pPr marL="216000" lvl="1" indent="0" eaLnBrk="1" fontAlgn="auto" hangingPunct="1">
              <a:lnSpc>
                <a:spcPct val="90000"/>
              </a:lnSpc>
              <a:spcBef>
                <a:spcPts val="0"/>
              </a:spcBef>
              <a:spcAft>
                <a:spcPts val="0"/>
              </a:spcAft>
              <a:buFont typeface="Arial" panose="020B0604020202020204" pitchFamily="34" charset="0"/>
              <a:buNone/>
              <a:defRPr/>
            </a:pPr>
            <a:endParaRPr lang="nl-NL" altLang="nl-NL" sz="2400" dirty="0">
              <a:solidFill>
                <a:srgbClr val="000644"/>
              </a:solidFill>
            </a:endParaRPr>
          </a:p>
          <a:p>
            <a:pPr marL="216000" indent="-216000" eaLnBrk="1" fontAlgn="auto" hangingPunct="1">
              <a:lnSpc>
                <a:spcPct val="90000"/>
              </a:lnSpc>
              <a:spcBef>
                <a:spcPts val="0"/>
              </a:spcBef>
              <a:spcAft>
                <a:spcPts val="0"/>
              </a:spcAft>
              <a:defRPr/>
            </a:pPr>
            <a:r>
              <a:rPr lang="nl-NL" altLang="nl-NL" sz="2400" dirty="0">
                <a:solidFill>
                  <a:srgbClr val="000644"/>
                </a:solidFill>
              </a:rPr>
              <a:t>Gezondheid van het dier</a:t>
            </a:r>
          </a:p>
          <a:p>
            <a:pPr marL="432000" lvl="1" indent="-216000" eaLnBrk="1" fontAlgn="auto" hangingPunct="1">
              <a:lnSpc>
                <a:spcPct val="90000"/>
              </a:lnSpc>
              <a:spcBef>
                <a:spcPts val="0"/>
              </a:spcBef>
              <a:spcAft>
                <a:spcPts val="0"/>
              </a:spcAft>
              <a:defRPr/>
            </a:pPr>
            <a:r>
              <a:rPr lang="nl-NL" altLang="nl-NL" sz="2400" dirty="0">
                <a:solidFill>
                  <a:srgbClr val="000644"/>
                </a:solidFill>
              </a:rPr>
              <a:t>Een ziek dier heeft een hogere temperatuur en dec warmteregulering is slechter</a:t>
            </a:r>
          </a:p>
          <a:p>
            <a:pPr marL="216000" lvl="1" indent="0" eaLnBrk="1" fontAlgn="auto" hangingPunct="1">
              <a:lnSpc>
                <a:spcPct val="90000"/>
              </a:lnSpc>
              <a:spcBef>
                <a:spcPts val="0"/>
              </a:spcBef>
              <a:spcAft>
                <a:spcPts val="0"/>
              </a:spcAft>
              <a:buFont typeface="Arial" panose="020B0604020202020204" pitchFamily="34" charset="0"/>
              <a:buNone/>
              <a:defRPr/>
            </a:pPr>
            <a:endParaRPr lang="nl-NL" altLang="nl-NL" sz="2400" dirty="0">
              <a:solidFill>
                <a:srgbClr val="000644"/>
              </a:solidFill>
            </a:endParaRPr>
          </a:p>
          <a:p>
            <a:pPr marL="216000" indent="-216000" eaLnBrk="1" fontAlgn="auto" hangingPunct="1">
              <a:lnSpc>
                <a:spcPct val="90000"/>
              </a:lnSpc>
              <a:spcBef>
                <a:spcPts val="0"/>
              </a:spcBef>
              <a:spcAft>
                <a:spcPts val="0"/>
              </a:spcAft>
              <a:defRPr/>
            </a:pPr>
            <a:r>
              <a:rPr lang="nl-NL" altLang="nl-NL" sz="2400" dirty="0">
                <a:solidFill>
                  <a:srgbClr val="000644"/>
                </a:solidFill>
              </a:rPr>
              <a:t>Huisvesting </a:t>
            </a:r>
          </a:p>
          <a:p>
            <a:pPr marL="432000" lvl="1" indent="-216000" eaLnBrk="1" fontAlgn="auto" hangingPunct="1">
              <a:lnSpc>
                <a:spcPct val="90000"/>
              </a:lnSpc>
              <a:spcBef>
                <a:spcPts val="0"/>
              </a:spcBef>
              <a:spcAft>
                <a:spcPts val="0"/>
              </a:spcAft>
              <a:defRPr/>
            </a:pPr>
            <a:r>
              <a:rPr lang="nl-NL" altLang="nl-NL" sz="2400" dirty="0">
                <a:solidFill>
                  <a:srgbClr val="000644"/>
                </a:solidFill>
              </a:rPr>
              <a:t>volledig rooster of dichte vloer</a:t>
            </a:r>
          </a:p>
          <a:p>
            <a:pPr marL="432000" lvl="1" indent="-216000" eaLnBrk="1" fontAlgn="auto" hangingPunct="1">
              <a:lnSpc>
                <a:spcPct val="90000"/>
              </a:lnSpc>
              <a:spcBef>
                <a:spcPts val="0"/>
              </a:spcBef>
              <a:spcAft>
                <a:spcPts val="0"/>
              </a:spcAft>
              <a:defRPr/>
            </a:pPr>
            <a:r>
              <a:rPr lang="nl-NL" altLang="nl-NL" sz="2400" dirty="0">
                <a:solidFill>
                  <a:srgbClr val="000644"/>
                </a:solidFill>
              </a:rPr>
              <a:t>Relatieve luchtvochtigheid</a:t>
            </a:r>
          </a:p>
          <a:p>
            <a:pPr marL="432000" lvl="1" indent="-216000" eaLnBrk="1" fontAlgn="auto" hangingPunct="1">
              <a:lnSpc>
                <a:spcPct val="90000"/>
              </a:lnSpc>
              <a:spcBef>
                <a:spcPts val="0"/>
              </a:spcBef>
              <a:spcAft>
                <a:spcPts val="0"/>
              </a:spcAft>
              <a:defRPr/>
            </a:pPr>
            <a:r>
              <a:rPr lang="nl-NL" altLang="nl-NL" sz="2400" dirty="0">
                <a:solidFill>
                  <a:srgbClr val="000644"/>
                </a:solidFill>
              </a:rPr>
              <a:t>hokbezetting</a:t>
            </a:r>
          </a:p>
          <a:p>
            <a:pPr marL="216000" lvl="1" indent="0" eaLnBrk="1" fontAlgn="auto" hangingPunct="1">
              <a:lnSpc>
                <a:spcPct val="90000"/>
              </a:lnSpc>
              <a:spcBef>
                <a:spcPts val="0"/>
              </a:spcBef>
              <a:spcAft>
                <a:spcPts val="0"/>
              </a:spcAft>
              <a:buNone/>
              <a:defRPr/>
            </a:pPr>
            <a:endParaRPr lang="en-US" altLang="nl-NL" sz="2400" dirty="0">
              <a:solidFill>
                <a:srgbClr val="000644"/>
              </a:solidFill>
            </a:endParaRPr>
          </a:p>
          <a:p>
            <a:pPr marL="216100" indent="-216000" eaLnBrk="1" fontAlgn="auto" hangingPunct="1">
              <a:lnSpc>
                <a:spcPct val="90000"/>
              </a:lnSpc>
              <a:spcBef>
                <a:spcPts val="0"/>
              </a:spcBef>
              <a:spcAft>
                <a:spcPts val="0"/>
              </a:spcAft>
              <a:defRPr/>
            </a:pPr>
            <a:r>
              <a:rPr lang="nl-NL" altLang="nl-NL" sz="2400" dirty="0">
                <a:solidFill>
                  <a:srgbClr val="000644"/>
                </a:solidFill>
              </a:rPr>
              <a:t>Productieniveau</a:t>
            </a:r>
          </a:p>
          <a:p>
            <a:pPr marL="216000" lvl="1" indent="0" eaLnBrk="1" fontAlgn="auto" hangingPunct="1">
              <a:lnSpc>
                <a:spcPct val="90000"/>
              </a:lnSpc>
              <a:spcBef>
                <a:spcPts val="0"/>
              </a:spcBef>
              <a:spcAft>
                <a:spcPts val="0"/>
              </a:spcAft>
              <a:buNone/>
              <a:defRPr/>
            </a:pPr>
            <a:endParaRPr lang="nl-NL" altLang="nl-NL" sz="2400" dirty="0">
              <a:solidFill>
                <a:srgbClr val="000644"/>
              </a:solidFill>
            </a:endParaRPr>
          </a:p>
        </p:txBody>
      </p:sp>
      <p:sp>
        <p:nvSpPr>
          <p:cNvPr id="74756" name="Tijdelijke aanduiding voor dianummer 3">
            <a:extLst>
              <a:ext uri="{FF2B5EF4-FFF2-40B4-BE49-F238E27FC236}">
                <a16:creationId xmlns:a16="http://schemas.microsoft.com/office/drawing/2014/main" id="{E32996FD-36B7-9252-39B9-100F59220B30}"/>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68B8E4-C60B-47A7-BA74-03A1AE69AA4B}" type="slidenum">
              <a:rPr lang="en-US" altLang="nl-NL"/>
              <a:pPr/>
              <a:t>31</a:t>
            </a:fld>
            <a:endParaRPr lang="en-US" altLang="nl-NL"/>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12D46188-104C-02FE-38D2-FA8C6F34F460}"/>
              </a:ext>
            </a:extLst>
          </p:cNvPr>
          <p:cNvSpPr>
            <a:spLocks noGrp="1" noChangeArrowheads="1"/>
          </p:cNvSpPr>
          <p:nvPr>
            <p:ph type="title"/>
          </p:nvPr>
        </p:nvSpPr>
        <p:spPr>
          <a:xfrm>
            <a:off x="695325" y="344488"/>
            <a:ext cx="7772400" cy="409575"/>
          </a:xfrm>
        </p:spPr>
        <p:txBody>
          <a:bodyPr/>
          <a:lstStyle/>
          <a:p>
            <a:pPr eaLnBrk="1" hangingPunct="1"/>
            <a:r>
              <a:rPr lang="nl-NL" altLang="nl-NL">
                <a:solidFill>
                  <a:srgbClr val="000644"/>
                </a:solidFill>
              </a:rPr>
              <a:t>De comfortzone van verschillende diersoorten</a:t>
            </a:r>
            <a:endParaRPr lang="en-US" altLang="nl-NL">
              <a:solidFill>
                <a:srgbClr val="000644"/>
              </a:solidFill>
            </a:endParaRPr>
          </a:p>
        </p:txBody>
      </p:sp>
      <p:pic>
        <p:nvPicPr>
          <p:cNvPr id="76803" name="Picture 4">
            <a:extLst>
              <a:ext uri="{FF2B5EF4-FFF2-40B4-BE49-F238E27FC236}">
                <a16:creationId xmlns:a16="http://schemas.microsoft.com/office/drawing/2014/main" id="{807857DF-9550-89B4-C8D3-55369B2355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1950" y="1628775"/>
            <a:ext cx="5543550" cy="518636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4" name="Tijdelijke aanduiding voor dianummer 3">
            <a:extLst>
              <a:ext uri="{FF2B5EF4-FFF2-40B4-BE49-F238E27FC236}">
                <a16:creationId xmlns:a16="http://schemas.microsoft.com/office/drawing/2014/main" id="{8323129D-2E72-A091-A17E-FC0AB4B3EBBE}"/>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682796-677B-4EB3-A051-DEF99C1BC200}" type="slidenum">
              <a:rPr lang="en-US" altLang="nl-NL"/>
              <a:pPr/>
              <a:t>32</a:t>
            </a:fld>
            <a:endParaRPr lang="en-US" altLang="nl-NL"/>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jdelijke aanduiding voor inhoud 1">
            <a:extLst>
              <a:ext uri="{FF2B5EF4-FFF2-40B4-BE49-F238E27FC236}">
                <a16:creationId xmlns:a16="http://schemas.microsoft.com/office/drawing/2014/main" id="{53E1849B-6322-11EF-D80D-08FA3FA05D08}"/>
              </a:ext>
            </a:extLst>
          </p:cNvPr>
          <p:cNvSpPr>
            <a:spLocks noGrp="1" noChangeArrowheads="1"/>
          </p:cNvSpPr>
          <p:nvPr>
            <p:ph idx="1"/>
          </p:nvPr>
        </p:nvSpPr>
        <p:spPr bwMode="auto">
          <a:xfrm>
            <a:off x="371475" y="1052513"/>
            <a:ext cx="10477500" cy="4419600"/>
          </a:xfrm>
        </p:spPr>
        <p:txBody>
          <a:bodyPr wrap="square" numCol="1" anchor="t" anchorCtr="0" compatLnSpc="1">
            <a:prstTxWarp prst="textNoShape">
              <a:avLst/>
            </a:prstTxWarp>
          </a:bodyPr>
          <a:lstStyle/>
          <a:p>
            <a:pPr marL="0" indent="0" eaLnBrk="1" hangingPunct="1">
              <a:buFont typeface="Arial" panose="020B0604020202020204" pitchFamily="34" charset="0"/>
              <a:buNone/>
            </a:pPr>
            <a:r>
              <a:rPr lang="nl-NL" altLang="nl-NL" sz="3200" b="1"/>
              <a:t>Naar de dieren kijken</a:t>
            </a:r>
          </a:p>
          <a:p>
            <a:pPr marL="0" indent="0" eaLnBrk="1" hangingPunct="1">
              <a:buFont typeface="Arial" panose="020B0604020202020204" pitchFamily="34" charset="0"/>
              <a:buNone/>
            </a:pPr>
            <a:endParaRPr lang="nl-NL" altLang="nl-NL"/>
          </a:p>
          <a:p>
            <a:pPr marL="0" indent="0" eaLnBrk="1" hangingPunct="1">
              <a:buFont typeface="Arial" panose="020B0604020202020204" pitchFamily="34" charset="0"/>
              <a:buNone/>
            </a:pPr>
            <a:r>
              <a:rPr lang="nl-NL" altLang="nl-NL" sz="2400"/>
              <a:t>Door te kijken krijg je veel informatie over de temperatuur. Als het te koud is, zal een dier in elkaar kruipen. </a:t>
            </a:r>
          </a:p>
          <a:p>
            <a:pPr marL="0" indent="0" eaLnBrk="1" hangingPunct="1">
              <a:buFont typeface="Arial" panose="020B0604020202020204" pitchFamily="34" charset="0"/>
              <a:buNone/>
            </a:pPr>
            <a:endParaRPr lang="nl-NL" altLang="nl-NL" sz="2400"/>
          </a:p>
          <a:p>
            <a:pPr marL="0" indent="0" eaLnBrk="1" hangingPunct="1">
              <a:buFont typeface="Arial" panose="020B0604020202020204" pitchFamily="34" charset="0"/>
              <a:buNone/>
            </a:pPr>
            <a:r>
              <a:rPr lang="nl-NL" altLang="nl-NL" sz="2400"/>
              <a:t>De dieren gaan dicht tegen elkaar aanliggen en zetten hun vacht rechtop bij koude. </a:t>
            </a:r>
          </a:p>
          <a:p>
            <a:pPr marL="0" indent="0" eaLnBrk="1" hangingPunct="1">
              <a:buFont typeface="Arial" panose="020B0604020202020204" pitchFamily="34" charset="0"/>
              <a:buNone/>
            </a:pPr>
            <a:endParaRPr lang="nl-NL" altLang="nl-NL" sz="2400"/>
          </a:p>
          <a:p>
            <a:pPr marL="0" indent="0" eaLnBrk="1" hangingPunct="1">
              <a:buFont typeface="Arial" panose="020B0604020202020204" pitchFamily="34" charset="0"/>
              <a:buNone/>
            </a:pPr>
            <a:r>
              <a:rPr lang="nl-NL" altLang="nl-NL" sz="2400"/>
              <a:t>Als het te warm is, gaan dieren zo languit mogelijk en ver van elkaar liggen. Ze zoeken de koelste plaats op, bijvoorbeeld op roosters, in mest of water. Ze bevuilen het hok vaker en hijgen meer. </a:t>
            </a:r>
          </a:p>
          <a:p>
            <a:pPr marL="0" indent="0" eaLnBrk="1" hangingPunct="1">
              <a:buFont typeface="Arial" panose="020B0604020202020204" pitchFamily="34" charset="0"/>
              <a:buNone/>
            </a:pPr>
            <a:endParaRPr lang="nl-NL" altLang="nl-NL"/>
          </a:p>
        </p:txBody>
      </p:sp>
      <p:sp>
        <p:nvSpPr>
          <p:cNvPr id="77827" name="Tijdelijke aanduiding voor dianummer 3">
            <a:extLst>
              <a:ext uri="{FF2B5EF4-FFF2-40B4-BE49-F238E27FC236}">
                <a16:creationId xmlns:a16="http://schemas.microsoft.com/office/drawing/2014/main" id="{37447183-D63A-5CB7-19B1-D50B5E54B5E6}"/>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631254-83D0-4B0A-9C70-1AD5DB146D88}" type="slidenum">
              <a:rPr lang="en-US" altLang="nl-NL"/>
              <a:pPr/>
              <a:t>33</a:t>
            </a:fld>
            <a:endParaRPr lang="en-US" altLang="nl-NL"/>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D16A48A-A5B2-DD5C-7129-D938275FD770}"/>
              </a:ext>
            </a:extLst>
          </p:cNvPr>
          <p:cNvSpPr>
            <a:spLocks noGrp="1" noChangeArrowheads="1"/>
          </p:cNvSpPr>
          <p:nvPr>
            <p:ph type="title"/>
          </p:nvPr>
        </p:nvSpPr>
        <p:spPr>
          <a:xfrm>
            <a:off x="1703388" y="836613"/>
            <a:ext cx="7772400" cy="411162"/>
          </a:xfrm>
        </p:spPr>
        <p:txBody>
          <a:bodyPr/>
          <a:lstStyle/>
          <a:p>
            <a:pPr eaLnBrk="1" hangingPunct="1"/>
            <a:endParaRPr lang="en-US" altLang="nl-NL">
              <a:solidFill>
                <a:srgbClr val="007434"/>
              </a:solidFill>
            </a:endParaRPr>
          </a:p>
        </p:txBody>
      </p:sp>
      <p:pic>
        <p:nvPicPr>
          <p:cNvPr id="78851" name="Picture 10" descr="afbeelding">
            <a:extLst>
              <a:ext uri="{FF2B5EF4-FFF2-40B4-BE49-F238E27FC236}">
                <a16:creationId xmlns:a16="http://schemas.microsoft.com/office/drawing/2014/main" id="{7C95B5F9-B1D8-354C-DBF1-EC777DAA6E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9075" y="620713"/>
            <a:ext cx="7964488" cy="5616575"/>
          </a:xfrm>
          <a:noFill/>
          <a:extLst>
            <a:ext uri="{909E8E84-426E-40DD-AFC4-6F175D3DCCD1}">
              <a14:hiddenFill xmlns:a14="http://schemas.microsoft.com/office/drawing/2010/main">
                <a:solidFill>
                  <a:srgbClr val="FFFFFF"/>
                </a:solidFill>
              </a14:hiddenFill>
            </a:ext>
          </a:extLst>
        </p:spPr>
      </p:pic>
      <p:sp>
        <p:nvSpPr>
          <p:cNvPr id="78852" name="Tijdelijke aanduiding voor dianummer 3">
            <a:extLst>
              <a:ext uri="{FF2B5EF4-FFF2-40B4-BE49-F238E27FC236}">
                <a16:creationId xmlns:a16="http://schemas.microsoft.com/office/drawing/2014/main" id="{4EE96AB0-3FE1-9002-136A-E53F4AA211E5}"/>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1EB084-F91D-497C-963F-0BB27FD19162}" type="slidenum">
              <a:rPr lang="en-US" altLang="nl-NL"/>
              <a:pPr/>
              <a:t>34</a:t>
            </a:fld>
            <a:endParaRPr lang="en-US" altLang="nl-NL"/>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CDB4691-6280-67DF-3F05-3AC47B11BB13}"/>
              </a:ext>
            </a:extLst>
          </p:cNvPr>
          <p:cNvSpPr>
            <a:spLocks noGrp="1" noChangeArrowheads="1"/>
          </p:cNvSpPr>
          <p:nvPr>
            <p:ph type="title"/>
          </p:nvPr>
        </p:nvSpPr>
        <p:spPr>
          <a:xfrm>
            <a:off x="1703388" y="836613"/>
            <a:ext cx="7772400" cy="411162"/>
          </a:xfrm>
        </p:spPr>
        <p:txBody>
          <a:bodyPr/>
          <a:lstStyle/>
          <a:p>
            <a:pPr eaLnBrk="1" hangingPunct="1"/>
            <a:endParaRPr lang="en-US" altLang="nl-NL">
              <a:solidFill>
                <a:srgbClr val="007434"/>
              </a:solidFill>
            </a:endParaRPr>
          </a:p>
        </p:txBody>
      </p:sp>
      <p:sp>
        <p:nvSpPr>
          <p:cNvPr id="79875" name="Tijdelijke aanduiding voor inhoud 1">
            <a:extLst>
              <a:ext uri="{FF2B5EF4-FFF2-40B4-BE49-F238E27FC236}">
                <a16:creationId xmlns:a16="http://schemas.microsoft.com/office/drawing/2014/main" id="{E8508641-3AA7-9D10-3BD1-9875026A697D}"/>
              </a:ext>
            </a:extLst>
          </p:cNvPr>
          <p:cNvSpPr>
            <a:spLocks noGrp="1" noChangeArrowheads="1"/>
          </p:cNvSpPr>
          <p:nvPr>
            <p:ph idx="1"/>
          </p:nvPr>
        </p:nvSpPr>
        <p:spPr bwMode="auto">
          <a:xfrm>
            <a:off x="371475" y="1709738"/>
            <a:ext cx="11449050" cy="4419600"/>
          </a:xfrm>
        </p:spPr>
        <p:txBody>
          <a:bodyPr wrap="square" numCol="1" anchor="t" anchorCtr="0" compatLnSpc="1">
            <a:prstTxWarp prst="textNoShape">
              <a:avLst/>
            </a:prstTxWarp>
          </a:bodyPr>
          <a:lstStyle/>
          <a:p>
            <a:pPr eaLnBrk="1" hangingPunct="1"/>
            <a:endParaRPr lang="nl-NL" altLang="nl-NL"/>
          </a:p>
        </p:txBody>
      </p:sp>
      <p:sp>
        <p:nvSpPr>
          <p:cNvPr id="79876" name="Tijdelijke aanduiding voor dianummer 3">
            <a:extLst>
              <a:ext uri="{FF2B5EF4-FFF2-40B4-BE49-F238E27FC236}">
                <a16:creationId xmlns:a16="http://schemas.microsoft.com/office/drawing/2014/main" id="{D1449BF0-3C09-B8F3-FB55-F013E7776BD6}"/>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BD6DFC-138C-4874-A4AA-D28AE1918D55}" type="slidenum">
              <a:rPr lang="en-US" altLang="nl-NL"/>
              <a:pPr/>
              <a:t>35</a:t>
            </a:fld>
            <a:endParaRPr lang="en-US" altLang="nl-NL"/>
          </a:p>
        </p:txBody>
      </p:sp>
      <p:pic>
        <p:nvPicPr>
          <p:cNvPr id="79877" name="il_fi" descr="http://www.dierenwelzijnslessen.nl/upload/medium/untitled_3.jpg">
            <a:extLst>
              <a:ext uri="{FF2B5EF4-FFF2-40B4-BE49-F238E27FC236}">
                <a16:creationId xmlns:a16="http://schemas.microsoft.com/office/drawing/2014/main" id="{71074CF6-7BE0-55A7-CE04-67CB774D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336550"/>
            <a:ext cx="7710488"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E14D192-E6CE-8F27-825A-87624584DC64}"/>
              </a:ext>
            </a:extLst>
          </p:cNvPr>
          <p:cNvSpPr>
            <a:spLocks noGrp="1" noChangeArrowheads="1"/>
          </p:cNvSpPr>
          <p:nvPr>
            <p:ph type="title"/>
          </p:nvPr>
        </p:nvSpPr>
        <p:spPr>
          <a:xfrm>
            <a:off x="1703388" y="836613"/>
            <a:ext cx="7772400" cy="411162"/>
          </a:xfrm>
        </p:spPr>
        <p:txBody>
          <a:bodyPr/>
          <a:lstStyle/>
          <a:p>
            <a:pPr eaLnBrk="1" hangingPunct="1"/>
            <a:endParaRPr lang="en-US" altLang="nl-NL">
              <a:solidFill>
                <a:srgbClr val="007434"/>
              </a:solidFill>
            </a:endParaRPr>
          </a:p>
        </p:txBody>
      </p:sp>
      <p:sp>
        <p:nvSpPr>
          <p:cNvPr id="80899" name="Tijdelijke aanduiding voor inhoud 1">
            <a:extLst>
              <a:ext uri="{FF2B5EF4-FFF2-40B4-BE49-F238E27FC236}">
                <a16:creationId xmlns:a16="http://schemas.microsoft.com/office/drawing/2014/main" id="{5A2C8346-624B-3434-D18B-5F51B23D8C61}"/>
              </a:ext>
            </a:extLst>
          </p:cNvPr>
          <p:cNvSpPr>
            <a:spLocks noGrp="1" noChangeArrowheads="1"/>
          </p:cNvSpPr>
          <p:nvPr>
            <p:ph idx="1"/>
          </p:nvPr>
        </p:nvSpPr>
        <p:spPr bwMode="auto">
          <a:xfrm>
            <a:off x="371475" y="1709738"/>
            <a:ext cx="11449050" cy="4419600"/>
          </a:xfrm>
        </p:spPr>
        <p:txBody>
          <a:bodyPr wrap="square" numCol="1" anchor="t" anchorCtr="0" compatLnSpc="1">
            <a:prstTxWarp prst="textNoShape">
              <a:avLst/>
            </a:prstTxWarp>
          </a:bodyPr>
          <a:lstStyle/>
          <a:p>
            <a:pPr eaLnBrk="1" hangingPunct="1"/>
            <a:endParaRPr lang="nl-NL" altLang="nl-NL"/>
          </a:p>
        </p:txBody>
      </p:sp>
      <p:sp>
        <p:nvSpPr>
          <p:cNvPr id="80900" name="Tijdelijke aanduiding voor dianummer 3">
            <a:extLst>
              <a:ext uri="{FF2B5EF4-FFF2-40B4-BE49-F238E27FC236}">
                <a16:creationId xmlns:a16="http://schemas.microsoft.com/office/drawing/2014/main" id="{9747298F-A285-AEE8-1FFC-46511FFF6DC9}"/>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5C140B-36C0-4315-91AB-06376BB47C2F}" type="slidenum">
              <a:rPr lang="en-US" altLang="nl-NL"/>
              <a:pPr/>
              <a:t>36</a:t>
            </a:fld>
            <a:endParaRPr lang="en-US" altLang="nl-NL"/>
          </a:p>
        </p:txBody>
      </p:sp>
      <p:pic>
        <p:nvPicPr>
          <p:cNvPr id="80901" name="Picture 8" descr="afbeelding">
            <a:extLst>
              <a:ext uri="{FF2B5EF4-FFF2-40B4-BE49-F238E27FC236}">
                <a16:creationId xmlns:a16="http://schemas.microsoft.com/office/drawing/2014/main" id="{662CDF9E-825B-7DD5-61F7-66733009C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476250"/>
            <a:ext cx="857885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a:extLst>
              <a:ext uri="{FF2B5EF4-FFF2-40B4-BE49-F238E27FC236}">
                <a16:creationId xmlns:a16="http://schemas.microsoft.com/office/drawing/2014/main" id="{2EB22D3F-278D-60BF-2127-27AA1665C24E}"/>
              </a:ext>
            </a:extLst>
          </p:cNvPr>
          <p:cNvSpPr>
            <a:spLocks noGrp="1"/>
          </p:cNvSpPr>
          <p:nvPr>
            <p:ph type="ctrTitle"/>
          </p:nvPr>
        </p:nvSpPr>
        <p:spPr>
          <a:xfrm>
            <a:off x="608013" y="1125538"/>
            <a:ext cx="5581650" cy="2303462"/>
          </a:xfrm>
        </p:spPr>
        <p:txBody>
          <a:bodyPr/>
          <a:lstStyle/>
          <a:p>
            <a:pPr eaLnBrk="1" hangingPunct="1"/>
            <a:r>
              <a:rPr lang="nl-NL" altLang="nl-NL"/>
              <a:t>Inregelen van het klimaat</a:t>
            </a:r>
          </a:p>
        </p:txBody>
      </p:sp>
      <p:sp>
        <p:nvSpPr>
          <p:cNvPr id="81923" name="Ondertitel 2">
            <a:extLst>
              <a:ext uri="{FF2B5EF4-FFF2-40B4-BE49-F238E27FC236}">
                <a16:creationId xmlns:a16="http://schemas.microsoft.com/office/drawing/2014/main" id="{5A499AB1-A382-AAC5-67A2-64674CD746F0}"/>
              </a:ext>
            </a:extLst>
          </p:cNvPr>
          <p:cNvSpPr>
            <a:spLocks noGrp="1"/>
          </p:cNvSpPr>
          <p:nvPr>
            <p:ph type="subTitle" sz="quarter" idx="1"/>
          </p:nvPr>
        </p:nvSpPr>
        <p:spPr bwMode="auto">
          <a:xfrm>
            <a:off x="623888" y="4027488"/>
            <a:ext cx="5567362" cy="554037"/>
          </a:xfrm>
        </p:spPr>
        <p:txBody>
          <a:bodyPr wrap="square" numCol="1" anchorCtr="0" compatLnSpc="1">
            <a:prstTxWarp prst="textNoShape">
              <a:avLst/>
            </a:prstTxWarp>
          </a:bodyPr>
          <a:lstStyle/>
          <a:p>
            <a:pPr eaLnBrk="1" hangingPunct="1"/>
            <a:r>
              <a:rPr lang="nl-NL" altLang="nl-NL" sz="1800"/>
              <a:t>Regelen is het nieuwe meten</a:t>
            </a:r>
          </a:p>
        </p:txBody>
      </p:sp>
      <p:sp>
        <p:nvSpPr>
          <p:cNvPr id="81924" name="Tekstvak 3">
            <a:extLst>
              <a:ext uri="{FF2B5EF4-FFF2-40B4-BE49-F238E27FC236}">
                <a16:creationId xmlns:a16="http://schemas.microsoft.com/office/drawing/2014/main" id="{05062403-0DCA-5F71-F352-9F315B6C6B7F}"/>
              </a:ext>
            </a:extLst>
          </p:cNvPr>
          <p:cNvSpPr txBox="1">
            <a:spLocks noChangeArrowheads="1"/>
          </p:cNvSpPr>
          <p:nvPr/>
        </p:nvSpPr>
        <p:spPr bwMode="auto">
          <a:xfrm>
            <a:off x="2279650" y="2251075"/>
            <a:ext cx="6985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altLang="nl-NL" sz="5400" b="1">
                <a:solidFill>
                  <a:srgbClr val="000644"/>
                </a:solidFill>
              </a:rPr>
              <a:t>Inregelen van het klimaat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5997FE4-E55D-4D3B-C579-3E0D8A5A4FEF}"/>
              </a:ext>
            </a:extLst>
          </p:cNvPr>
          <p:cNvSpPr>
            <a:spLocks noGrp="1" noChangeArrowheads="1"/>
          </p:cNvSpPr>
          <p:nvPr>
            <p:ph type="title"/>
          </p:nvPr>
        </p:nvSpPr>
        <p:spPr>
          <a:xfrm>
            <a:off x="1703388" y="836613"/>
            <a:ext cx="7772400" cy="411162"/>
          </a:xfrm>
        </p:spPr>
        <p:txBody>
          <a:bodyPr/>
          <a:lstStyle/>
          <a:p>
            <a:pPr eaLnBrk="1" hangingPunct="1"/>
            <a:r>
              <a:rPr lang="nl-NL" altLang="nl-NL">
                <a:solidFill>
                  <a:srgbClr val="000644"/>
                </a:solidFill>
              </a:rPr>
              <a:t>Inregelen van het klimaat</a:t>
            </a:r>
            <a:endParaRPr lang="en-US" altLang="nl-NL">
              <a:solidFill>
                <a:srgbClr val="000644"/>
              </a:solidFill>
            </a:endParaRPr>
          </a:p>
        </p:txBody>
      </p:sp>
      <p:pic>
        <p:nvPicPr>
          <p:cNvPr id="82947" name="Picture 4">
            <a:extLst>
              <a:ext uri="{FF2B5EF4-FFF2-40B4-BE49-F238E27FC236}">
                <a16:creationId xmlns:a16="http://schemas.microsoft.com/office/drawing/2014/main" id="{0870580C-3108-4F2C-36DD-0B3B468F22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9875" y="1844675"/>
            <a:ext cx="3714750" cy="48006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48" name="Tijdelijke aanduiding voor dianummer 3">
            <a:extLst>
              <a:ext uri="{FF2B5EF4-FFF2-40B4-BE49-F238E27FC236}">
                <a16:creationId xmlns:a16="http://schemas.microsoft.com/office/drawing/2014/main" id="{E6837E8C-7677-EB55-D9E8-78AF05A86E85}"/>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C3D074-8693-4FBA-A64C-DA40E28E24EB}" type="slidenum">
              <a:rPr lang="en-US" altLang="nl-NL"/>
              <a:pPr/>
              <a:t>38</a:t>
            </a:fld>
            <a:endParaRPr lang="en-US" altLang="nl-NL"/>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1273B24A-3AAB-1C63-D94E-193A3E0E366D}"/>
              </a:ext>
            </a:extLst>
          </p:cNvPr>
          <p:cNvSpPr>
            <a:spLocks noGrp="1" noChangeArrowheads="1"/>
          </p:cNvSpPr>
          <p:nvPr>
            <p:ph type="title"/>
          </p:nvPr>
        </p:nvSpPr>
        <p:spPr>
          <a:xfrm>
            <a:off x="839788" y="342900"/>
            <a:ext cx="9144000" cy="411163"/>
          </a:xfrm>
        </p:spPr>
        <p:txBody>
          <a:bodyPr/>
          <a:lstStyle/>
          <a:p>
            <a:pPr eaLnBrk="1" hangingPunct="1"/>
            <a:r>
              <a:rPr lang="nl-NL" altLang="nl-NL">
                <a:solidFill>
                  <a:srgbClr val="000644"/>
                </a:solidFill>
              </a:rPr>
              <a:t>Omschrijving in te stellen waarden in een klimaatregelaar</a:t>
            </a:r>
            <a:endParaRPr lang="en-US" altLang="nl-NL">
              <a:solidFill>
                <a:srgbClr val="000644"/>
              </a:solidFill>
            </a:endParaRPr>
          </a:p>
        </p:txBody>
      </p:sp>
      <p:pic>
        <p:nvPicPr>
          <p:cNvPr id="83971" name="Picture 4">
            <a:extLst>
              <a:ext uri="{FF2B5EF4-FFF2-40B4-BE49-F238E27FC236}">
                <a16:creationId xmlns:a16="http://schemas.microsoft.com/office/drawing/2014/main" id="{B6519AE5-29EB-9B13-F7B6-2D9474DBB7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1588" y="1628775"/>
            <a:ext cx="7920037" cy="4403725"/>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2" name="Tijdelijke aanduiding voor dianummer 3">
            <a:extLst>
              <a:ext uri="{FF2B5EF4-FFF2-40B4-BE49-F238E27FC236}">
                <a16:creationId xmlns:a16="http://schemas.microsoft.com/office/drawing/2014/main" id="{5D3BE129-1654-1249-165B-6FF4B6F1FA08}"/>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0E6355-48C7-42D2-A687-39CA85D89075}" type="slidenum">
              <a:rPr lang="en-US" altLang="nl-NL"/>
              <a:pPr/>
              <a:t>39</a:t>
            </a:fld>
            <a:endParaRPr lang="en-US" alt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A6AE6E4-3CE1-187C-2F61-08DD2D9493A9}"/>
              </a:ext>
            </a:extLst>
          </p:cNvPr>
          <p:cNvSpPr>
            <a:spLocks noGrp="1" noChangeArrowheads="1"/>
          </p:cNvSpPr>
          <p:nvPr>
            <p:ph type="title"/>
          </p:nvPr>
        </p:nvSpPr>
        <p:spPr/>
        <p:txBody>
          <a:bodyPr/>
          <a:lstStyle/>
          <a:p>
            <a:pPr eaLnBrk="1" hangingPunct="1"/>
            <a:r>
              <a:rPr lang="nl-NL" altLang="nl-NL"/>
              <a:t>Ventilatie</a:t>
            </a:r>
            <a:endParaRPr lang="en-US" altLang="nl-NL"/>
          </a:p>
        </p:txBody>
      </p:sp>
      <p:pic>
        <p:nvPicPr>
          <p:cNvPr id="49155" name="Picture 5">
            <a:extLst>
              <a:ext uri="{FF2B5EF4-FFF2-40B4-BE49-F238E27FC236}">
                <a16:creationId xmlns:a16="http://schemas.microsoft.com/office/drawing/2014/main" id="{5B56F2C4-E2DA-E96E-1181-61E577463E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2663" y="1268413"/>
            <a:ext cx="3744912" cy="30988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6" name="Tijdelijke aanduiding voor dianummer 3">
            <a:extLst>
              <a:ext uri="{FF2B5EF4-FFF2-40B4-BE49-F238E27FC236}">
                <a16:creationId xmlns:a16="http://schemas.microsoft.com/office/drawing/2014/main" id="{04ECE409-6CEA-8B41-95E9-EA7448C1E16B}"/>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24C472-7BD0-461F-8F38-A45475625EE5}" type="slidenum">
              <a:rPr lang="en-US" altLang="nl-NL"/>
              <a:pPr/>
              <a:t>4</a:t>
            </a:fld>
            <a:endParaRPr lang="en-US" altLang="nl-NL"/>
          </a:p>
        </p:txBody>
      </p:sp>
      <p:pic>
        <p:nvPicPr>
          <p:cNvPr id="49157" name="Picture 6">
            <a:extLst>
              <a:ext uri="{FF2B5EF4-FFF2-40B4-BE49-F238E27FC236}">
                <a16:creationId xmlns:a16="http://schemas.microsoft.com/office/drawing/2014/main" id="{5BE6DB2A-A2AF-8691-C82A-C149EEF2E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847725"/>
            <a:ext cx="3198813"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7">
            <a:extLst>
              <a:ext uri="{FF2B5EF4-FFF2-40B4-BE49-F238E27FC236}">
                <a16:creationId xmlns:a16="http://schemas.microsoft.com/office/drawing/2014/main" id="{89793F5D-57A6-94B8-5AD5-506C4138B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688" y="3414713"/>
            <a:ext cx="4103687"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BD5677E-6A7B-517D-2D6C-C7B1B669A525}"/>
              </a:ext>
            </a:extLst>
          </p:cNvPr>
          <p:cNvSpPr>
            <a:spLocks noGrp="1" noChangeArrowheads="1"/>
          </p:cNvSpPr>
          <p:nvPr>
            <p:ph type="title"/>
          </p:nvPr>
        </p:nvSpPr>
        <p:spPr>
          <a:xfrm>
            <a:off x="779463" y="474663"/>
            <a:ext cx="8772525" cy="411162"/>
          </a:xfrm>
        </p:spPr>
        <p:txBody>
          <a:bodyPr/>
          <a:lstStyle/>
          <a:p>
            <a:pPr eaLnBrk="1" hangingPunct="1"/>
            <a:r>
              <a:rPr lang="nl-NL" altLang="nl-NL">
                <a:solidFill>
                  <a:srgbClr val="000644"/>
                </a:solidFill>
              </a:rPr>
              <a:t>Regelkarakteristiek: inregelen van de klimaatregelaar</a:t>
            </a:r>
            <a:endParaRPr lang="en-US" altLang="nl-NL">
              <a:solidFill>
                <a:srgbClr val="000644"/>
              </a:solidFill>
            </a:endParaRPr>
          </a:p>
        </p:txBody>
      </p:sp>
      <p:pic>
        <p:nvPicPr>
          <p:cNvPr id="84995" name="Picture 3">
            <a:extLst>
              <a:ext uri="{FF2B5EF4-FFF2-40B4-BE49-F238E27FC236}">
                <a16:creationId xmlns:a16="http://schemas.microsoft.com/office/drawing/2014/main" id="{8F2DC3EC-DF17-9D71-9087-035B0D9519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7875" y="1793875"/>
            <a:ext cx="7262813" cy="3690938"/>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96" name="Tijdelijke aanduiding voor dianummer 3">
            <a:extLst>
              <a:ext uri="{FF2B5EF4-FFF2-40B4-BE49-F238E27FC236}">
                <a16:creationId xmlns:a16="http://schemas.microsoft.com/office/drawing/2014/main" id="{E56BB9E2-2D05-85AA-2562-9376770DB42F}"/>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8E1D58-7323-428E-AF07-2E71E37782D9}" type="slidenum">
              <a:rPr lang="en-US" altLang="nl-NL"/>
              <a:pPr/>
              <a:t>40</a:t>
            </a:fld>
            <a:endParaRPr lang="en-US" altLang="nl-NL"/>
          </a:p>
        </p:txBody>
      </p:sp>
      <p:sp>
        <p:nvSpPr>
          <p:cNvPr id="2" name="Tekstvak 1">
            <a:extLst>
              <a:ext uri="{FF2B5EF4-FFF2-40B4-BE49-F238E27FC236}">
                <a16:creationId xmlns:a16="http://schemas.microsoft.com/office/drawing/2014/main" id="{0D394808-180E-40A3-9CBB-C958DE054857}"/>
              </a:ext>
            </a:extLst>
          </p:cNvPr>
          <p:cNvSpPr txBox="1"/>
          <p:nvPr/>
        </p:nvSpPr>
        <p:spPr>
          <a:xfrm>
            <a:off x="777875" y="5589588"/>
            <a:ext cx="5822950" cy="830262"/>
          </a:xfrm>
          <a:prstGeom prst="rect">
            <a:avLst/>
          </a:prstGeom>
          <a:solidFill>
            <a:schemeClr val="bg1"/>
          </a:solidFill>
          <a:ln>
            <a:solidFill>
              <a:schemeClr val="tx1"/>
            </a:solidFill>
          </a:ln>
        </p:spPr>
        <p:txBody>
          <a:bodyPr>
            <a:spAutoFit/>
          </a:bodyPr>
          <a:lstStyle/>
          <a:p>
            <a:pPr eaLnBrk="1" hangingPunct="1">
              <a:buFontTx/>
              <a:buChar char="-"/>
              <a:defRPr/>
            </a:pPr>
            <a:r>
              <a:rPr lang="nl-NL" sz="1600" b="1" dirty="0">
                <a:latin typeface="+mj-lt"/>
              </a:rPr>
              <a:t>TVW 	= temperatuur verwarming</a:t>
            </a:r>
          </a:p>
          <a:p>
            <a:pPr eaLnBrk="1" hangingPunct="1">
              <a:buFontTx/>
              <a:buChar char="-"/>
              <a:defRPr/>
            </a:pPr>
            <a:r>
              <a:rPr lang="nl-NL" sz="1600" b="1" dirty="0">
                <a:latin typeface="+mj-lt"/>
              </a:rPr>
              <a:t>TV 	= temperatuur ventilatie</a:t>
            </a:r>
          </a:p>
          <a:p>
            <a:pPr eaLnBrk="1" hangingPunct="1">
              <a:buFontTx/>
              <a:buChar char="-"/>
              <a:defRPr/>
            </a:pPr>
            <a:r>
              <a:rPr lang="nl-NL" sz="1600" b="1" dirty="0">
                <a:latin typeface="+mj-lt"/>
              </a:rPr>
              <a:t>TM 	= temperatuur maximum</a:t>
            </a:r>
          </a:p>
        </p:txBody>
      </p:sp>
      <p:sp>
        <p:nvSpPr>
          <p:cNvPr id="84998" name="Tekstvak 2">
            <a:extLst>
              <a:ext uri="{FF2B5EF4-FFF2-40B4-BE49-F238E27FC236}">
                <a16:creationId xmlns:a16="http://schemas.microsoft.com/office/drawing/2014/main" id="{13A05859-4B8C-0F66-3762-A5D8C72135F1}"/>
              </a:ext>
            </a:extLst>
          </p:cNvPr>
          <p:cNvSpPr txBox="1">
            <a:spLocks noChangeArrowheads="1"/>
          </p:cNvSpPr>
          <p:nvPr/>
        </p:nvSpPr>
        <p:spPr bwMode="auto">
          <a:xfrm>
            <a:off x="7524750" y="2420938"/>
            <a:ext cx="2706688"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endParaRPr lang="nl-NL" altLang="nl-NL"/>
          </a:p>
          <a:p>
            <a:pPr eaLnBrk="1" hangingPunct="1">
              <a:buFontTx/>
              <a:buChar char="-"/>
            </a:pPr>
            <a:endParaRPr lang="nl-NL" altLang="nl-NL"/>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1785595D-BC66-ADFD-3915-A9760CC6081A}"/>
              </a:ext>
            </a:extLst>
          </p:cNvPr>
          <p:cNvSpPr>
            <a:spLocks noGrp="1" noChangeArrowheads="1"/>
          </p:cNvSpPr>
          <p:nvPr>
            <p:ph type="title"/>
          </p:nvPr>
        </p:nvSpPr>
        <p:spPr>
          <a:xfrm>
            <a:off x="779463" y="474663"/>
            <a:ext cx="8772525" cy="411162"/>
          </a:xfrm>
        </p:spPr>
        <p:txBody>
          <a:bodyPr/>
          <a:lstStyle/>
          <a:p>
            <a:pPr eaLnBrk="1" hangingPunct="1"/>
            <a:r>
              <a:rPr lang="nl-NL" altLang="nl-NL">
                <a:solidFill>
                  <a:srgbClr val="000644"/>
                </a:solidFill>
              </a:rPr>
              <a:t>Regelkarakteristiek: inregelen van de klimaatregelaar</a:t>
            </a:r>
            <a:endParaRPr lang="en-US" altLang="nl-NL">
              <a:solidFill>
                <a:srgbClr val="000644"/>
              </a:solidFill>
            </a:endParaRPr>
          </a:p>
        </p:txBody>
      </p:sp>
      <p:sp>
        <p:nvSpPr>
          <p:cNvPr id="86019" name="Tijdelijke aanduiding voor dianummer 3">
            <a:extLst>
              <a:ext uri="{FF2B5EF4-FFF2-40B4-BE49-F238E27FC236}">
                <a16:creationId xmlns:a16="http://schemas.microsoft.com/office/drawing/2014/main" id="{6195584C-ACA6-5996-F2CC-9577F024B446}"/>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537DB3-9772-4D77-9FAF-20EA66D4A414}" type="slidenum">
              <a:rPr lang="en-US" altLang="nl-NL"/>
              <a:pPr/>
              <a:t>41</a:t>
            </a:fld>
            <a:endParaRPr lang="en-US" altLang="nl-NL"/>
          </a:p>
        </p:txBody>
      </p:sp>
      <p:sp>
        <p:nvSpPr>
          <p:cNvPr id="86020" name="Tekstvak 2">
            <a:extLst>
              <a:ext uri="{FF2B5EF4-FFF2-40B4-BE49-F238E27FC236}">
                <a16:creationId xmlns:a16="http://schemas.microsoft.com/office/drawing/2014/main" id="{BF8EB264-4ED0-866D-ACA9-061270C2C02C}"/>
              </a:ext>
            </a:extLst>
          </p:cNvPr>
          <p:cNvSpPr txBox="1">
            <a:spLocks noChangeArrowheads="1"/>
          </p:cNvSpPr>
          <p:nvPr/>
        </p:nvSpPr>
        <p:spPr bwMode="auto">
          <a:xfrm>
            <a:off x="7524750" y="2420938"/>
            <a:ext cx="2706688"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endParaRPr lang="nl-NL" altLang="nl-NL"/>
          </a:p>
          <a:p>
            <a:pPr eaLnBrk="1" hangingPunct="1">
              <a:buFontTx/>
              <a:buChar char="-"/>
            </a:pPr>
            <a:endParaRPr lang="nl-NL" altLang="nl-NL"/>
          </a:p>
        </p:txBody>
      </p:sp>
      <p:sp>
        <p:nvSpPr>
          <p:cNvPr id="86021" name="Tijdelijke aanduiding voor inhoud 3">
            <a:extLst>
              <a:ext uri="{FF2B5EF4-FFF2-40B4-BE49-F238E27FC236}">
                <a16:creationId xmlns:a16="http://schemas.microsoft.com/office/drawing/2014/main" id="{A44A41FB-E7A6-6C61-6609-B184058A4ACF}"/>
              </a:ext>
            </a:extLst>
          </p:cNvPr>
          <p:cNvSpPr>
            <a:spLocks noGrp="1" noChangeArrowheads="1"/>
          </p:cNvSpPr>
          <p:nvPr>
            <p:ph idx="1"/>
          </p:nvPr>
        </p:nvSpPr>
        <p:spPr bwMode="auto">
          <a:xfrm>
            <a:off x="371475" y="1709738"/>
            <a:ext cx="11449050" cy="4419600"/>
          </a:xfrm>
        </p:spPr>
        <p:txBody>
          <a:bodyPr wrap="square" numCol="1" anchor="t" anchorCtr="0" compatLnSpc="1">
            <a:prstTxWarp prst="textNoShape">
              <a:avLst/>
            </a:prstTxWarp>
          </a:bodyPr>
          <a:lstStyle/>
          <a:p>
            <a:endParaRPr lang="nl-NL" altLang="nl-NL"/>
          </a:p>
        </p:txBody>
      </p:sp>
      <p:pic>
        <p:nvPicPr>
          <p:cNvPr id="86022" name="Afbeelding 4">
            <a:hlinkClick r:id="rId2" action="ppaction://hlinkfile"/>
            <a:extLst>
              <a:ext uri="{FF2B5EF4-FFF2-40B4-BE49-F238E27FC236}">
                <a16:creationId xmlns:a16="http://schemas.microsoft.com/office/drawing/2014/main" id="{CCC2EE52-9C97-DBD3-9BB4-82F5BA36D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1712913"/>
            <a:ext cx="3821112"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Afbeelding 5">
            <a:hlinkClick r:id="rId2" action="ppaction://hlinkfile"/>
            <a:extLst>
              <a:ext uri="{FF2B5EF4-FFF2-40B4-BE49-F238E27FC236}">
                <a16:creationId xmlns:a16="http://schemas.microsoft.com/office/drawing/2014/main" id="{4CA3E6F6-322D-5DB2-C219-265F830E75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5" y="1709738"/>
            <a:ext cx="4278313"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el 1">
            <a:extLst>
              <a:ext uri="{FF2B5EF4-FFF2-40B4-BE49-F238E27FC236}">
                <a16:creationId xmlns:a16="http://schemas.microsoft.com/office/drawing/2014/main" id="{A9B420A0-824A-C18A-6F66-059C3FD8B6BC}"/>
              </a:ext>
            </a:extLst>
          </p:cNvPr>
          <p:cNvSpPr>
            <a:spLocks noGrp="1"/>
          </p:cNvSpPr>
          <p:nvPr>
            <p:ph type="ctrTitle"/>
          </p:nvPr>
        </p:nvSpPr>
        <p:spPr>
          <a:xfrm>
            <a:off x="608013" y="1125538"/>
            <a:ext cx="5581650" cy="2303462"/>
          </a:xfrm>
        </p:spPr>
        <p:txBody>
          <a:bodyPr/>
          <a:lstStyle/>
          <a:p>
            <a:pPr eaLnBrk="1" hangingPunct="1"/>
            <a:r>
              <a:rPr lang="nl-NL" altLang="nl-NL"/>
              <a:t>Tocht en licht</a:t>
            </a:r>
          </a:p>
        </p:txBody>
      </p:sp>
      <p:sp>
        <p:nvSpPr>
          <p:cNvPr id="87043" name="Ondertitel 2">
            <a:extLst>
              <a:ext uri="{FF2B5EF4-FFF2-40B4-BE49-F238E27FC236}">
                <a16:creationId xmlns:a16="http://schemas.microsoft.com/office/drawing/2014/main" id="{0F51AAFA-DDDB-A308-799E-BBD07A78A64F}"/>
              </a:ext>
            </a:extLst>
          </p:cNvPr>
          <p:cNvSpPr>
            <a:spLocks noGrp="1"/>
          </p:cNvSpPr>
          <p:nvPr>
            <p:ph type="subTitle" sz="quarter" idx="1"/>
          </p:nvPr>
        </p:nvSpPr>
        <p:spPr bwMode="auto">
          <a:xfrm>
            <a:off x="623888" y="4027488"/>
            <a:ext cx="5567362" cy="554037"/>
          </a:xfrm>
        </p:spPr>
        <p:txBody>
          <a:bodyPr wrap="square" numCol="1" anchorCtr="0" compatLnSpc="1">
            <a:prstTxWarp prst="textNoShape">
              <a:avLst/>
            </a:prstTxWarp>
          </a:bodyPr>
          <a:lstStyle/>
          <a:p>
            <a:pPr eaLnBrk="1" hangingPunct="1"/>
            <a:r>
              <a:rPr lang="nl-NL" altLang="nl-NL" sz="1800"/>
              <a:t>Voelen is zien</a:t>
            </a:r>
          </a:p>
        </p:txBody>
      </p:sp>
      <p:sp>
        <p:nvSpPr>
          <p:cNvPr id="87044" name="Tekstvak 3">
            <a:extLst>
              <a:ext uri="{FF2B5EF4-FFF2-40B4-BE49-F238E27FC236}">
                <a16:creationId xmlns:a16="http://schemas.microsoft.com/office/drawing/2014/main" id="{3AF04397-CD96-5BB0-8260-7E4039C2D165}"/>
              </a:ext>
            </a:extLst>
          </p:cNvPr>
          <p:cNvSpPr txBox="1">
            <a:spLocks noChangeArrowheads="1"/>
          </p:cNvSpPr>
          <p:nvPr/>
        </p:nvSpPr>
        <p:spPr bwMode="auto">
          <a:xfrm>
            <a:off x="2566988" y="2506663"/>
            <a:ext cx="6553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sz="5400" b="1">
                <a:solidFill>
                  <a:srgbClr val="000644"/>
                </a:solidFill>
              </a:rPr>
              <a:t>Tocht en licht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E89BFFB5-52EA-E236-4702-4BC3C39A54CE}"/>
              </a:ext>
            </a:extLst>
          </p:cNvPr>
          <p:cNvSpPr>
            <a:spLocks noGrp="1" noChangeArrowheads="1"/>
          </p:cNvSpPr>
          <p:nvPr>
            <p:ph type="title"/>
          </p:nvPr>
        </p:nvSpPr>
        <p:spPr>
          <a:xfrm>
            <a:off x="911225" y="512763"/>
            <a:ext cx="7772400" cy="411162"/>
          </a:xfrm>
        </p:spPr>
        <p:txBody>
          <a:bodyPr/>
          <a:lstStyle/>
          <a:p>
            <a:pPr eaLnBrk="1" hangingPunct="1"/>
            <a:r>
              <a:rPr lang="nl-NL" altLang="nl-NL">
                <a:solidFill>
                  <a:srgbClr val="000644"/>
                </a:solidFill>
              </a:rPr>
              <a:t>Tocht</a:t>
            </a:r>
            <a:endParaRPr lang="en-US" altLang="nl-NL">
              <a:solidFill>
                <a:srgbClr val="000644"/>
              </a:solidFill>
            </a:endParaRPr>
          </a:p>
        </p:txBody>
      </p:sp>
      <p:sp>
        <p:nvSpPr>
          <p:cNvPr id="88067" name="Rectangle 3">
            <a:extLst>
              <a:ext uri="{FF2B5EF4-FFF2-40B4-BE49-F238E27FC236}">
                <a16:creationId xmlns:a16="http://schemas.microsoft.com/office/drawing/2014/main" id="{E6534E8B-9002-A0C4-1A1B-B16A4B6CA643}"/>
              </a:ext>
            </a:extLst>
          </p:cNvPr>
          <p:cNvSpPr>
            <a:spLocks noGrp="1" noChangeArrowheads="1"/>
          </p:cNvSpPr>
          <p:nvPr>
            <p:ph idx="1"/>
          </p:nvPr>
        </p:nvSpPr>
        <p:spPr bwMode="auto">
          <a:xfrm>
            <a:off x="919163" y="1628775"/>
            <a:ext cx="8712200" cy="5688013"/>
          </a:xfrm>
        </p:spPr>
        <p:txBody>
          <a:bodyPr wrap="square" numCol="1" anchor="t" anchorCtr="0" compatLnSpc="1">
            <a:prstTxWarp prst="textNoShape">
              <a:avLst/>
            </a:prstTxWarp>
          </a:bodyPr>
          <a:lstStyle/>
          <a:p>
            <a:pPr eaLnBrk="1" hangingPunct="1">
              <a:spcAft>
                <a:spcPts val="600"/>
              </a:spcAft>
            </a:pPr>
            <a:r>
              <a:rPr lang="nl-NL" altLang="nl-NL" sz="2400"/>
              <a:t>Combinatie luchtsnelheid en temperatuur</a:t>
            </a:r>
          </a:p>
          <a:p>
            <a:pPr eaLnBrk="1" hangingPunct="1">
              <a:spcAft>
                <a:spcPts val="600"/>
              </a:spcAft>
            </a:pPr>
            <a:r>
              <a:rPr lang="nl-NL" altLang="nl-NL" sz="2400"/>
              <a:t>Ontstaat in ruimtes met gaten en kieren in muren en plafonds</a:t>
            </a:r>
          </a:p>
          <a:p>
            <a:pPr eaLnBrk="1" hangingPunct="1">
              <a:spcAft>
                <a:spcPts val="600"/>
              </a:spcAft>
            </a:pPr>
            <a:r>
              <a:rPr lang="nl-NL" altLang="nl-NL" sz="2400"/>
              <a:t>Gevolg: verminderde weerstand door te grote afkoeling</a:t>
            </a:r>
            <a:endParaRPr lang="en-US" altLang="nl-NL" sz="2400"/>
          </a:p>
        </p:txBody>
      </p:sp>
      <p:sp>
        <p:nvSpPr>
          <p:cNvPr id="88068" name="Tijdelijke aanduiding voor dianummer 3">
            <a:extLst>
              <a:ext uri="{FF2B5EF4-FFF2-40B4-BE49-F238E27FC236}">
                <a16:creationId xmlns:a16="http://schemas.microsoft.com/office/drawing/2014/main" id="{510DC216-D88D-0594-F16D-E0E7A138D670}"/>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B2EA90-33D5-46D4-92C5-E19C564A69B9}" type="slidenum">
              <a:rPr lang="en-US" altLang="nl-NL"/>
              <a:pPr/>
              <a:t>43</a:t>
            </a:fld>
            <a:endParaRPr lang="en-US" altLang="nl-NL"/>
          </a:p>
        </p:txBody>
      </p:sp>
      <p:pic>
        <p:nvPicPr>
          <p:cNvPr id="88069" name="Picture 4">
            <a:extLst>
              <a:ext uri="{FF2B5EF4-FFF2-40B4-BE49-F238E27FC236}">
                <a16:creationId xmlns:a16="http://schemas.microsoft.com/office/drawing/2014/main" id="{0A629569-EAA3-59BD-0C9A-C78D03473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2924175"/>
            <a:ext cx="4367212"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FB83165-285A-A2FC-FDA1-B22A4BB42265}"/>
              </a:ext>
            </a:extLst>
          </p:cNvPr>
          <p:cNvSpPr>
            <a:spLocks noGrp="1" noChangeArrowheads="1"/>
          </p:cNvSpPr>
          <p:nvPr>
            <p:ph type="title"/>
          </p:nvPr>
        </p:nvSpPr>
        <p:spPr>
          <a:xfrm>
            <a:off x="741363" y="549275"/>
            <a:ext cx="7772400" cy="411163"/>
          </a:xfrm>
        </p:spPr>
        <p:txBody>
          <a:bodyPr/>
          <a:lstStyle/>
          <a:p>
            <a:pPr eaLnBrk="1" hangingPunct="1"/>
            <a:r>
              <a:rPr lang="nl-NL" altLang="nl-NL">
                <a:solidFill>
                  <a:srgbClr val="000644"/>
                </a:solidFill>
              </a:rPr>
              <a:t>Tochtwaarden</a:t>
            </a:r>
            <a:endParaRPr lang="en-US" altLang="nl-NL">
              <a:solidFill>
                <a:srgbClr val="000644"/>
              </a:solidFill>
            </a:endParaRPr>
          </a:p>
        </p:txBody>
      </p:sp>
      <p:pic>
        <p:nvPicPr>
          <p:cNvPr id="89091" name="Picture 8">
            <a:extLst>
              <a:ext uri="{FF2B5EF4-FFF2-40B4-BE49-F238E27FC236}">
                <a16:creationId xmlns:a16="http://schemas.microsoft.com/office/drawing/2014/main" id="{43CCC1C3-A460-C0B4-4D62-487B41BF58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6763" y="1436688"/>
            <a:ext cx="10010775" cy="4252912"/>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2" name="Tijdelijke aanduiding voor dianummer 3">
            <a:extLst>
              <a:ext uri="{FF2B5EF4-FFF2-40B4-BE49-F238E27FC236}">
                <a16:creationId xmlns:a16="http://schemas.microsoft.com/office/drawing/2014/main" id="{8DE8AB25-24D0-60D7-44D6-021434F7DEC4}"/>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C4E21F-D5BB-4650-97E4-8EF5C73CF90A}" type="slidenum">
              <a:rPr lang="en-US" altLang="nl-NL"/>
              <a:pPr/>
              <a:t>44</a:t>
            </a:fld>
            <a:endParaRPr lang="en-US" altLang="nl-NL"/>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AE160725-A042-6687-7B5D-D154E3330668}"/>
              </a:ext>
            </a:extLst>
          </p:cNvPr>
          <p:cNvSpPr>
            <a:spLocks noGrp="1" noChangeArrowheads="1"/>
          </p:cNvSpPr>
          <p:nvPr>
            <p:ph type="title"/>
          </p:nvPr>
        </p:nvSpPr>
        <p:spPr>
          <a:xfrm>
            <a:off x="762000" y="604838"/>
            <a:ext cx="7772400" cy="411162"/>
          </a:xfrm>
        </p:spPr>
        <p:txBody>
          <a:bodyPr/>
          <a:lstStyle/>
          <a:p>
            <a:pPr eaLnBrk="1" hangingPunct="1"/>
            <a:r>
              <a:rPr lang="nl-NL" altLang="nl-NL">
                <a:solidFill>
                  <a:srgbClr val="000644"/>
                </a:solidFill>
              </a:rPr>
              <a:t>Tochtwaarden gebruiken</a:t>
            </a:r>
            <a:endParaRPr lang="en-US" altLang="nl-NL">
              <a:solidFill>
                <a:srgbClr val="000644"/>
              </a:solidFill>
            </a:endParaRPr>
          </a:p>
        </p:txBody>
      </p:sp>
      <p:sp>
        <p:nvSpPr>
          <p:cNvPr id="90115" name="Rectangle 3">
            <a:extLst>
              <a:ext uri="{FF2B5EF4-FFF2-40B4-BE49-F238E27FC236}">
                <a16:creationId xmlns:a16="http://schemas.microsoft.com/office/drawing/2014/main" id="{511E9FA4-57BB-8F55-C23C-849AAC76D69A}"/>
              </a:ext>
            </a:extLst>
          </p:cNvPr>
          <p:cNvSpPr>
            <a:spLocks noGrp="1" noChangeArrowheads="1"/>
          </p:cNvSpPr>
          <p:nvPr>
            <p:ph idx="1"/>
          </p:nvPr>
        </p:nvSpPr>
        <p:spPr bwMode="auto">
          <a:xfrm>
            <a:off x="762000" y="1412875"/>
            <a:ext cx="8712200" cy="5688013"/>
          </a:xfrm>
        </p:spPr>
        <p:txBody>
          <a:bodyPr wrap="square" numCol="1" anchor="t" anchorCtr="0" compatLnSpc="1">
            <a:prstTxWarp prst="textNoShape">
              <a:avLst/>
            </a:prstTxWarp>
          </a:bodyPr>
          <a:lstStyle/>
          <a:p>
            <a:pPr eaLnBrk="1" hangingPunct="1">
              <a:spcBef>
                <a:spcPts val="600"/>
              </a:spcBef>
              <a:spcAft>
                <a:spcPts val="600"/>
              </a:spcAft>
            </a:pPr>
            <a:r>
              <a:rPr lang="nl-NL" altLang="nl-NL" sz="2400" dirty="0"/>
              <a:t>Norm minimale temperatuur: 28°C</a:t>
            </a:r>
          </a:p>
          <a:p>
            <a:pPr eaLnBrk="1" hangingPunct="1">
              <a:spcBef>
                <a:spcPts val="600"/>
              </a:spcBef>
              <a:spcAft>
                <a:spcPts val="600"/>
              </a:spcAft>
            </a:pPr>
            <a:r>
              <a:rPr lang="nl-NL" altLang="nl-NL" sz="2400" dirty="0"/>
              <a:t>Maximale luchtsnelheid: 0,15 m/s</a:t>
            </a:r>
          </a:p>
          <a:p>
            <a:pPr eaLnBrk="1" hangingPunct="1">
              <a:spcBef>
                <a:spcPts val="600"/>
              </a:spcBef>
              <a:spcAft>
                <a:spcPts val="600"/>
              </a:spcAft>
            </a:pPr>
            <a:r>
              <a:rPr lang="nl-NL" altLang="nl-NL" sz="2400" dirty="0"/>
              <a:t>Tochtwaarde = 15mWatt</a:t>
            </a:r>
          </a:p>
          <a:p>
            <a:pPr eaLnBrk="1" hangingPunct="1">
              <a:spcBef>
                <a:spcPts val="600"/>
              </a:spcBef>
              <a:spcAft>
                <a:spcPts val="600"/>
              </a:spcAft>
            </a:pPr>
            <a:r>
              <a:rPr lang="nl-NL" altLang="nl-NL" sz="2400" dirty="0"/>
              <a:t>Verlaging van de luchtsnelheid naar 0,05 m/s</a:t>
            </a:r>
          </a:p>
          <a:p>
            <a:pPr eaLnBrk="1" hangingPunct="1">
              <a:spcBef>
                <a:spcPts val="600"/>
              </a:spcBef>
              <a:spcAft>
                <a:spcPts val="600"/>
              </a:spcAft>
            </a:pPr>
            <a:r>
              <a:rPr lang="nl-NL" altLang="nl-NL" sz="2400" dirty="0"/>
              <a:t>Minimale temperatuur nu: 26°C met dezelfde tochtwaarde</a:t>
            </a:r>
          </a:p>
        </p:txBody>
      </p:sp>
      <p:sp>
        <p:nvSpPr>
          <p:cNvPr id="90116" name="Tijdelijke aanduiding voor dianummer 3">
            <a:extLst>
              <a:ext uri="{FF2B5EF4-FFF2-40B4-BE49-F238E27FC236}">
                <a16:creationId xmlns:a16="http://schemas.microsoft.com/office/drawing/2014/main" id="{8D336585-202A-0BC4-A75C-4C4E1EDBBE1E}"/>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EC8DD2-048E-4862-96CF-0C4378DCA0E2}" type="slidenum">
              <a:rPr lang="en-US" altLang="nl-NL"/>
              <a:pPr/>
              <a:t>45</a:t>
            </a:fld>
            <a:endParaRPr lang="en-US" altLang="nl-NL"/>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B392FEF-655E-CD21-FC4E-CA6E999F78EB}"/>
              </a:ext>
            </a:extLst>
          </p:cNvPr>
          <p:cNvSpPr>
            <a:spLocks noGrp="1" noChangeArrowheads="1"/>
          </p:cNvSpPr>
          <p:nvPr>
            <p:ph type="title"/>
          </p:nvPr>
        </p:nvSpPr>
        <p:spPr>
          <a:xfrm>
            <a:off x="1538288" y="836613"/>
            <a:ext cx="7772400" cy="411162"/>
          </a:xfrm>
        </p:spPr>
        <p:txBody>
          <a:bodyPr/>
          <a:lstStyle/>
          <a:p>
            <a:pPr eaLnBrk="1" hangingPunct="1"/>
            <a:r>
              <a:rPr lang="nl-NL" altLang="nl-NL">
                <a:solidFill>
                  <a:srgbClr val="000644"/>
                </a:solidFill>
              </a:rPr>
              <a:t>Vaststellen van tocht</a:t>
            </a:r>
            <a:endParaRPr lang="en-US" altLang="nl-NL">
              <a:solidFill>
                <a:srgbClr val="000644"/>
              </a:solidFill>
            </a:endParaRPr>
          </a:p>
        </p:txBody>
      </p:sp>
      <p:sp>
        <p:nvSpPr>
          <p:cNvPr id="91139" name="Rectangle 3">
            <a:extLst>
              <a:ext uri="{FF2B5EF4-FFF2-40B4-BE49-F238E27FC236}">
                <a16:creationId xmlns:a16="http://schemas.microsoft.com/office/drawing/2014/main" id="{7B46C34F-E19E-858A-0FAB-3DA0DDE6DC84}"/>
              </a:ext>
            </a:extLst>
          </p:cNvPr>
          <p:cNvSpPr>
            <a:spLocks noGrp="1" noChangeArrowheads="1"/>
          </p:cNvSpPr>
          <p:nvPr>
            <p:ph idx="1"/>
          </p:nvPr>
        </p:nvSpPr>
        <p:spPr bwMode="auto">
          <a:xfrm>
            <a:off x="1631950" y="1773238"/>
            <a:ext cx="8712200" cy="5688012"/>
          </a:xfrm>
        </p:spPr>
        <p:txBody>
          <a:bodyPr wrap="square" numCol="1" anchor="t" anchorCtr="0" compatLnSpc="1">
            <a:prstTxWarp prst="textNoShape">
              <a:avLst/>
            </a:prstTxWarp>
          </a:bodyPr>
          <a:lstStyle/>
          <a:p>
            <a:pPr eaLnBrk="1" hangingPunct="1">
              <a:spcBef>
                <a:spcPts val="600"/>
              </a:spcBef>
              <a:spcAft>
                <a:spcPts val="600"/>
              </a:spcAft>
            </a:pPr>
            <a:r>
              <a:rPr lang="nl-NL" altLang="nl-NL" sz="2400"/>
              <a:t>Luisteren: hoesten en niezen</a:t>
            </a:r>
          </a:p>
          <a:p>
            <a:pPr eaLnBrk="1" hangingPunct="1">
              <a:spcBef>
                <a:spcPts val="600"/>
              </a:spcBef>
              <a:spcAft>
                <a:spcPts val="600"/>
              </a:spcAft>
            </a:pPr>
            <a:r>
              <a:rPr lang="nl-NL" altLang="nl-NL" sz="2400"/>
              <a:t>Gedrag van dieren: Bijterij of bepaalde plekken liggen</a:t>
            </a:r>
          </a:p>
          <a:p>
            <a:pPr eaLnBrk="1" hangingPunct="1">
              <a:spcBef>
                <a:spcPts val="600"/>
              </a:spcBef>
              <a:spcAft>
                <a:spcPts val="600"/>
              </a:spcAft>
            </a:pPr>
            <a:r>
              <a:rPr lang="nl-NL" altLang="nl-NL" sz="2400"/>
              <a:t>Rookapparaat</a:t>
            </a:r>
          </a:p>
          <a:p>
            <a:pPr eaLnBrk="1" hangingPunct="1">
              <a:spcBef>
                <a:spcPts val="600"/>
              </a:spcBef>
              <a:spcAft>
                <a:spcPts val="600"/>
              </a:spcAft>
            </a:pPr>
            <a:r>
              <a:rPr lang="nl-NL" altLang="nl-NL" sz="2400"/>
              <a:t>Stofstrepen</a:t>
            </a:r>
          </a:p>
          <a:p>
            <a:pPr eaLnBrk="1" hangingPunct="1">
              <a:spcBef>
                <a:spcPts val="600"/>
              </a:spcBef>
              <a:spcAft>
                <a:spcPts val="600"/>
              </a:spcAft>
            </a:pPr>
            <a:r>
              <a:rPr lang="nl-NL" altLang="nl-NL" sz="2400"/>
              <a:t>Spinnenwebben</a:t>
            </a:r>
            <a:endParaRPr lang="en-US" altLang="nl-NL" sz="2400"/>
          </a:p>
        </p:txBody>
      </p:sp>
      <p:sp>
        <p:nvSpPr>
          <p:cNvPr id="91140" name="Tijdelijke aanduiding voor dianummer 3">
            <a:extLst>
              <a:ext uri="{FF2B5EF4-FFF2-40B4-BE49-F238E27FC236}">
                <a16:creationId xmlns:a16="http://schemas.microsoft.com/office/drawing/2014/main" id="{9FCF73DF-DB77-C29E-3043-86EA2AF5FA04}"/>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54EC76-8B1E-40E4-80AF-F07655E88B58}" type="slidenum">
              <a:rPr lang="en-US" altLang="nl-NL"/>
              <a:pPr/>
              <a:t>46</a:t>
            </a:fld>
            <a:endParaRPr lang="en-US" altLang="nl-NL"/>
          </a:p>
        </p:txBody>
      </p:sp>
      <p:pic>
        <p:nvPicPr>
          <p:cNvPr id="91141" name="Picture 4">
            <a:extLst>
              <a:ext uri="{FF2B5EF4-FFF2-40B4-BE49-F238E27FC236}">
                <a16:creationId xmlns:a16="http://schemas.microsoft.com/office/drawing/2014/main" id="{3B408EEA-CF0B-D733-B718-1EE7B26C4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013" y="2852738"/>
            <a:ext cx="33051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5">
            <a:extLst>
              <a:ext uri="{FF2B5EF4-FFF2-40B4-BE49-F238E27FC236}">
                <a16:creationId xmlns:a16="http://schemas.microsoft.com/office/drawing/2014/main" id="{B153E1B8-8129-77A2-E987-8EA2F2C95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 y="4365625"/>
            <a:ext cx="67325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a:extLst>
              <a:ext uri="{FF2B5EF4-FFF2-40B4-BE49-F238E27FC236}">
                <a16:creationId xmlns:a16="http://schemas.microsoft.com/office/drawing/2014/main" id="{1019AD6B-5537-1B01-DAF5-EF1DF4964630}"/>
              </a:ext>
            </a:extLst>
          </p:cNvPr>
          <p:cNvSpPr>
            <a:spLocks noGrp="1" noChangeArrowheads="1"/>
          </p:cNvSpPr>
          <p:nvPr>
            <p:ph type="title"/>
          </p:nvPr>
        </p:nvSpPr>
        <p:spPr>
          <a:xfrm>
            <a:off x="1055688" y="692150"/>
            <a:ext cx="7772400" cy="411163"/>
          </a:xfrm>
        </p:spPr>
        <p:txBody>
          <a:bodyPr/>
          <a:lstStyle/>
          <a:p>
            <a:pPr eaLnBrk="1" hangingPunct="1"/>
            <a:r>
              <a:rPr lang="nl-NL" altLang="nl-NL">
                <a:solidFill>
                  <a:srgbClr val="000644"/>
                </a:solidFill>
              </a:rPr>
              <a:t>Het gedrag van dieren</a:t>
            </a:r>
            <a:endParaRPr lang="en-US" altLang="nl-NL">
              <a:solidFill>
                <a:srgbClr val="000644"/>
              </a:solidFill>
            </a:endParaRPr>
          </a:p>
        </p:txBody>
      </p:sp>
      <p:sp>
        <p:nvSpPr>
          <p:cNvPr id="92163" name="Tijdelijke aanduiding voor dianummer 2">
            <a:extLst>
              <a:ext uri="{FF2B5EF4-FFF2-40B4-BE49-F238E27FC236}">
                <a16:creationId xmlns:a16="http://schemas.microsoft.com/office/drawing/2014/main" id="{9A0F161C-CF13-1196-1971-2006D16CAC4D}"/>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4B63E4-0E9B-4B19-BEFE-3085A5787805}" type="slidenum">
              <a:rPr lang="en-US" altLang="nl-NL"/>
              <a:pPr/>
              <a:t>47</a:t>
            </a:fld>
            <a:endParaRPr lang="en-US" altLang="nl-NL"/>
          </a:p>
        </p:txBody>
      </p:sp>
      <p:pic>
        <p:nvPicPr>
          <p:cNvPr id="92164" name="Picture 4">
            <a:extLst>
              <a:ext uri="{FF2B5EF4-FFF2-40B4-BE49-F238E27FC236}">
                <a16:creationId xmlns:a16="http://schemas.microsoft.com/office/drawing/2014/main" id="{9EC1AC39-DFC1-B41F-7C71-9A62B87DC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63" y="1557338"/>
            <a:ext cx="1082675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B16EF28F-A8FB-FF78-1805-3F96757F4B11}"/>
              </a:ext>
            </a:extLst>
          </p:cNvPr>
          <p:cNvSpPr>
            <a:spLocks noGrp="1" noChangeArrowheads="1"/>
          </p:cNvSpPr>
          <p:nvPr>
            <p:ph type="title"/>
          </p:nvPr>
        </p:nvSpPr>
        <p:spPr>
          <a:xfrm>
            <a:off x="1127125" y="677863"/>
            <a:ext cx="7772400" cy="411162"/>
          </a:xfrm>
        </p:spPr>
        <p:txBody>
          <a:bodyPr/>
          <a:lstStyle/>
          <a:p>
            <a:pPr eaLnBrk="1" hangingPunct="1"/>
            <a:r>
              <a:rPr lang="nl-NL" altLang="nl-NL">
                <a:solidFill>
                  <a:srgbClr val="000644"/>
                </a:solidFill>
              </a:rPr>
              <a:t>Licht</a:t>
            </a:r>
            <a:endParaRPr lang="en-US" altLang="nl-NL">
              <a:solidFill>
                <a:srgbClr val="000644"/>
              </a:solidFill>
            </a:endParaRPr>
          </a:p>
        </p:txBody>
      </p:sp>
      <p:sp>
        <p:nvSpPr>
          <p:cNvPr id="89091" name="Rectangle 3">
            <a:extLst>
              <a:ext uri="{FF2B5EF4-FFF2-40B4-BE49-F238E27FC236}">
                <a16:creationId xmlns:a16="http://schemas.microsoft.com/office/drawing/2014/main" id="{1CC6BB26-6E33-4E6B-A443-6353D7DDF93F}"/>
              </a:ext>
            </a:extLst>
          </p:cNvPr>
          <p:cNvSpPr>
            <a:spLocks noGrp="1" noChangeArrowheads="1"/>
          </p:cNvSpPr>
          <p:nvPr>
            <p:ph idx="1"/>
          </p:nvPr>
        </p:nvSpPr>
        <p:spPr bwMode="auto">
          <a:xfrm>
            <a:off x="1127125" y="1484313"/>
            <a:ext cx="8712200" cy="5688012"/>
          </a:xfrm>
        </p:spPr>
        <p:txBody>
          <a:bodyPr wrap="square" numCol="1" anchor="t" anchorCtr="0" compatLnSpc="1">
            <a:prstTxWarp prst="textNoShape">
              <a:avLst/>
            </a:prstTxWarp>
          </a:bodyPr>
          <a:lstStyle/>
          <a:p>
            <a:pPr eaLnBrk="1" hangingPunct="1">
              <a:spcBef>
                <a:spcPts val="600"/>
              </a:spcBef>
              <a:spcAft>
                <a:spcPts val="600"/>
              </a:spcAft>
              <a:defRPr/>
            </a:pPr>
            <a:r>
              <a:rPr lang="nl-NL" altLang="nl-NL" sz="2400" dirty="0"/>
              <a:t>Vanwege het welzijn van dieren hebben licht nodig </a:t>
            </a:r>
          </a:p>
          <a:p>
            <a:pPr eaLnBrk="1" hangingPunct="1">
              <a:spcBef>
                <a:spcPts val="600"/>
              </a:spcBef>
              <a:spcAft>
                <a:spcPts val="600"/>
              </a:spcAft>
              <a:defRPr/>
            </a:pPr>
            <a:r>
              <a:rPr lang="nl-NL" altLang="nl-NL" sz="2400" dirty="0"/>
              <a:t>Daarnaast voelen zich beter bij een dag- en nachtritme</a:t>
            </a:r>
          </a:p>
          <a:p>
            <a:pPr eaLnBrk="1" hangingPunct="1">
              <a:spcBef>
                <a:spcPts val="600"/>
              </a:spcBef>
              <a:spcAft>
                <a:spcPts val="600"/>
              </a:spcAft>
              <a:defRPr/>
            </a:pPr>
            <a:r>
              <a:rPr lang="nl-NL" altLang="nl-NL" sz="2400" dirty="0"/>
              <a:t>Licht wordt uitgedrukt in lux</a:t>
            </a:r>
          </a:p>
          <a:p>
            <a:pPr marL="0" indent="0" eaLnBrk="1" hangingPunct="1">
              <a:spcBef>
                <a:spcPts val="600"/>
              </a:spcBef>
              <a:spcAft>
                <a:spcPts val="600"/>
              </a:spcAft>
              <a:buFont typeface="Arial" panose="020B0604020202020204" pitchFamily="34" charset="0"/>
              <a:buNone/>
              <a:defRPr/>
            </a:pPr>
            <a:endParaRPr lang="nl-NL" altLang="nl-NL" sz="2400" dirty="0"/>
          </a:p>
          <a:p>
            <a:pPr marL="0" indent="0" eaLnBrk="1" hangingPunct="1">
              <a:spcBef>
                <a:spcPts val="600"/>
              </a:spcBef>
              <a:spcAft>
                <a:spcPts val="600"/>
              </a:spcAft>
              <a:buFont typeface="Arial" panose="020B0604020202020204" pitchFamily="34" charset="0"/>
              <a:buNone/>
              <a:defRPr/>
            </a:pPr>
            <a:r>
              <a:rPr lang="nl-NL" altLang="nl-NL" sz="2400" dirty="0"/>
              <a:t>Wettelijke eisen</a:t>
            </a:r>
          </a:p>
          <a:p>
            <a:pPr marL="0" indent="0" eaLnBrk="1" hangingPunct="1">
              <a:spcBef>
                <a:spcPts val="600"/>
              </a:spcBef>
              <a:spcAft>
                <a:spcPts val="600"/>
              </a:spcAft>
              <a:buFont typeface="Arial" panose="020B0604020202020204" pitchFamily="34" charset="0"/>
              <a:buNone/>
              <a:defRPr/>
            </a:pPr>
            <a:r>
              <a:rPr lang="nl-NL" altLang="nl-NL" sz="2400" dirty="0">
                <a:hlinkClick r:id="rId2"/>
              </a:rPr>
              <a:t>https://wetten.overheid.nl/BWBR0035217/2021-11-01#Hoofdstuk2_Paragraaf4</a:t>
            </a:r>
            <a:endParaRPr lang="nl-NL" altLang="nl-NL" sz="2400" dirty="0"/>
          </a:p>
          <a:p>
            <a:pPr marL="0" indent="0" eaLnBrk="1" hangingPunct="1">
              <a:spcBef>
                <a:spcPts val="600"/>
              </a:spcBef>
              <a:spcAft>
                <a:spcPts val="600"/>
              </a:spcAft>
              <a:buFont typeface="Arial" panose="020B0604020202020204" pitchFamily="34" charset="0"/>
              <a:buNone/>
              <a:defRPr/>
            </a:pPr>
            <a:endParaRPr lang="nl-NL" altLang="nl-NL" sz="2400" dirty="0"/>
          </a:p>
          <a:p>
            <a:pPr eaLnBrk="1" hangingPunct="1">
              <a:spcBef>
                <a:spcPts val="600"/>
              </a:spcBef>
              <a:spcAft>
                <a:spcPts val="600"/>
              </a:spcAft>
              <a:defRPr/>
            </a:pPr>
            <a:endParaRPr lang="en-US" altLang="nl-NL" sz="2400" dirty="0"/>
          </a:p>
        </p:txBody>
      </p:sp>
      <p:sp>
        <p:nvSpPr>
          <p:cNvPr id="93188" name="Tijdelijke aanduiding voor dianummer 3">
            <a:extLst>
              <a:ext uri="{FF2B5EF4-FFF2-40B4-BE49-F238E27FC236}">
                <a16:creationId xmlns:a16="http://schemas.microsoft.com/office/drawing/2014/main" id="{4ADA769C-ABD9-83FD-1714-6BE72B95727E}"/>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D141CF-9BDE-458B-8F23-EC69AA7E1CBB}" type="slidenum">
              <a:rPr lang="en-US" altLang="nl-NL"/>
              <a:pPr/>
              <a:t>48</a:t>
            </a:fld>
            <a:endParaRPr lang="en-US" altLang="nl-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ndertitel 5">
            <a:extLst>
              <a:ext uri="{FF2B5EF4-FFF2-40B4-BE49-F238E27FC236}">
                <a16:creationId xmlns:a16="http://schemas.microsoft.com/office/drawing/2014/main" id="{064C6DC2-61CE-6950-26D3-1AF7AA8B4D3D}"/>
              </a:ext>
            </a:extLst>
          </p:cNvPr>
          <p:cNvSpPr>
            <a:spLocks noGrp="1"/>
          </p:cNvSpPr>
          <p:nvPr>
            <p:ph type="subTitle" sz="quarter" idx="1"/>
          </p:nvPr>
        </p:nvSpPr>
        <p:spPr bwMode="auto">
          <a:xfrm>
            <a:off x="623888" y="4027488"/>
            <a:ext cx="5567362" cy="554037"/>
          </a:xfrm>
        </p:spPr>
        <p:txBody>
          <a:bodyPr wrap="square" numCol="1" anchorCtr="0" compatLnSpc="1">
            <a:prstTxWarp prst="textNoShape">
              <a:avLst/>
            </a:prstTxWarp>
          </a:bodyPr>
          <a:lstStyle/>
          <a:p>
            <a:pPr eaLnBrk="1" hangingPunct="1"/>
            <a:r>
              <a:rPr lang="nl-NL" altLang="nl-NL" sz="1800"/>
              <a:t>Onaangename geurtjes</a:t>
            </a:r>
          </a:p>
        </p:txBody>
      </p:sp>
      <p:sp>
        <p:nvSpPr>
          <p:cNvPr id="50179" name="Tijdelijke aanduiding voor dianummer 3">
            <a:extLst>
              <a:ext uri="{FF2B5EF4-FFF2-40B4-BE49-F238E27FC236}">
                <a16:creationId xmlns:a16="http://schemas.microsoft.com/office/drawing/2014/main" id="{EFC59882-EE14-9280-9CB1-FE39276A368B}"/>
              </a:ext>
            </a:extLst>
          </p:cNvPr>
          <p:cNvSpPr>
            <a:spLocks noGrp="1"/>
          </p:cNvSpPr>
          <p:nvPr>
            <p:ph type="sldNum" sz="quarter" idx="4294967295"/>
          </p:nvPr>
        </p:nvSpPr>
        <p:spPr bwMode="auto">
          <a:xfrm>
            <a:off x="10058400" y="730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buFontTx/>
              <a:buNone/>
            </a:pPr>
            <a:fld id="{256FCBD5-3E46-47F4-BE0C-0E3922D3B5C1}" type="slidenum">
              <a:rPr lang="en-US" altLang="nl-NL" sz="1800" b="0"/>
              <a:pPr eaLnBrk="0" hangingPunct="0">
                <a:buFontTx/>
                <a:buNone/>
              </a:pPr>
              <a:t>5</a:t>
            </a:fld>
            <a:endParaRPr lang="en-US" altLang="nl-NL" sz="1800" b="0"/>
          </a:p>
        </p:txBody>
      </p:sp>
      <p:sp>
        <p:nvSpPr>
          <p:cNvPr id="50180" name="Tekstvak 2">
            <a:extLst>
              <a:ext uri="{FF2B5EF4-FFF2-40B4-BE49-F238E27FC236}">
                <a16:creationId xmlns:a16="http://schemas.microsoft.com/office/drawing/2014/main" id="{872D0A39-9A31-30C6-8AAD-C650711C8172}"/>
              </a:ext>
            </a:extLst>
          </p:cNvPr>
          <p:cNvSpPr txBox="1">
            <a:spLocks noChangeArrowheads="1"/>
          </p:cNvSpPr>
          <p:nvPr/>
        </p:nvSpPr>
        <p:spPr bwMode="auto">
          <a:xfrm>
            <a:off x="2640013" y="2205038"/>
            <a:ext cx="65516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sz="5400" b="1">
                <a:solidFill>
                  <a:srgbClr val="000644"/>
                </a:solidFill>
              </a:rPr>
              <a:t>Minimum ventilatie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10E6101-CCFE-6F67-7C1A-D3FCFE02CC89}"/>
              </a:ext>
            </a:extLst>
          </p:cNvPr>
          <p:cNvSpPr>
            <a:spLocks noGrp="1" noChangeArrowheads="1"/>
          </p:cNvSpPr>
          <p:nvPr>
            <p:ph type="title"/>
          </p:nvPr>
        </p:nvSpPr>
        <p:spPr/>
        <p:txBody>
          <a:bodyPr/>
          <a:lstStyle/>
          <a:p>
            <a:pPr eaLnBrk="1" hangingPunct="1"/>
            <a:r>
              <a:rPr lang="nl-NL" altLang="nl-NL"/>
              <a:t>Minimum ventilatie</a:t>
            </a:r>
            <a:endParaRPr lang="en-US" altLang="nl-NL"/>
          </a:p>
        </p:txBody>
      </p:sp>
      <p:sp>
        <p:nvSpPr>
          <p:cNvPr id="11268" name="Rectangle 3">
            <a:extLst>
              <a:ext uri="{FF2B5EF4-FFF2-40B4-BE49-F238E27FC236}">
                <a16:creationId xmlns:a16="http://schemas.microsoft.com/office/drawing/2014/main" id="{10FFA78B-45CC-4430-980F-DBCD82FBBA83}"/>
              </a:ext>
            </a:extLst>
          </p:cNvPr>
          <p:cNvSpPr>
            <a:spLocks noGrp="1" noChangeArrowheads="1"/>
          </p:cNvSpPr>
          <p:nvPr>
            <p:ph idx="1"/>
          </p:nvPr>
        </p:nvSpPr>
        <p:spPr>
          <a:xfrm>
            <a:off x="263525" y="1341438"/>
            <a:ext cx="11449050" cy="4419600"/>
          </a:xfrm>
        </p:spPr>
        <p:txBody>
          <a:bodyPr/>
          <a:lstStyle/>
          <a:p>
            <a:pPr marL="216000" indent="-216000" eaLnBrk="1" fontAlgn="auto" hangingPunct="1">
              <a:spcBef>
                <a:spcPts val="0"/>
              </a:spcBef>
              <a:spcAft>
                <a:spcPts val="0"/>
              </a:spcAft>
              <a:defRPr/>
            </a:pPr>
            <a:endParaRPr lang="nl-NL" altLang="nl-NL" dirty="0"/>
          </a:p>
          <a:p>
            <a:pPr marL="216000" indent="-216000" eaLnBrk="1" fontAlgn="auto" hangingPunct="1">
              <a:spcBef>
                <a:spcPts val="0"/>
              </a:spcBef>
              <a:spcAft>
                <a:spcPts val="0"/>
              </a:spcAft>
              <a:defRPr/>
            </a:pPr>
            <a:r>
              <a:rPr lang="nl-NL" altLang="nl-NL" sz="2400" dirty="0"/>
              <a:t>Minimumventilatie is nodig om schadelijk stoffen af te voeren</a:t>
            </a:r>
          </a:p>
          <a:p>
            <a:pPr marL="0" indent="0" eaLnBrk="1" fontAlgn="auto" hangingPunct="1">
              <a:spcBef>
                <a:spcPts val="0"/>
              </a:spcBef>
              <a:spcAft>
                <a:spcPts val="0"/>
              </a:spcAft>
              <a:buFont typeface="Arial" panose="020B0604020202020204" pitchFamily="34" charset="0"/>
              <a:buNone/>
              <a:defRPr/>
            </a:pPr>
            <a:endParaRPr lang="en-US" altLang="nl-NL" dirty="0"/>
          </a:p>
        </p:txBody>
      </p:sp>
      <p:sp>
        <p:nvSpPr>
          <p:cNvPr id="51204" name="Tijdelijke aanduiding voor dianummer 3">
            <a:extLst>
              <a:ext uri="{FF2B5EF4-FFF2-40B4-BE49-F238E27FC236}">
                <a16:creationId xmlns:a16="http://schemas.microsoft.com/office/drawing/2014/main" id="{5EEC9F63-0113-4BD0-C38A-B925BCD92098}"/>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D9641D-2D2E-4B59-BBC9-AE0C1C2E74D9}" type="slidenum">
              <a:rPr lang="en-US" altLang="nl-NL"/>
              <a:pPr/>
              <a:t>6</a:t>
            </a:fld>
            <a:endParaRPr lang="en-US" altLang="nl-NL"/>
          </a:p>
        </p:txBody>
      </p:sp>
      <p:pic>
        <p:nvPicPr>
          <p:cNvPr id="51205" name="Picture 5">
            <a:extLst>
              <a:ext uri="{FF2B5EF4-FFF2-40B4-BE49-F238E27FC236}">
                <a16:creationId xmlns:a16="http://schemas.microsoft.com/office/drawing/2014/main" id="{EC0A374C-3ADA-0F82-335C-5485DBC52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1044" y="4767674"/>
            <a:ext cx="3240311" cy="201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a:extLst>
              <a:ext uri="{FF2B5EF4-FFF2-40B4-BE49-F238E27FC236}">
                <a16:creationId xmlns:a16="http://schemas.microsoft.com/office/drawing/2014/main" id="{4A573540-7F53-A256-D82B-F79081722BB9}"/>
              </a:ext>
            </a:extLst>
          </p:cNvPr>
          <p:cNvPicPr>
            <a:picLocks noChangeAspect="1"/>
          </p:cNvPicPr>
          <p:nvPr/>
        </p:nvPicPr>
        <p:blipFill>
          <a:blip r:embed="rId3"/>
          <a:stretch>
            <a:fillRect/>
          </a:stretch>
        </p:blipFill>
        <p:spPr>
          <a:xfrm>
            <a:off x="479425" y="2249488"/>
            <a:ext cx="7788921" cy="37517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B78A786-FB2F-86EB-5907-A0F57906BB5A}"/>
              </a:ext>
            </a:extLst>
          </p:cNvPr>
          <p:cNvSpPr>
            <a:spLocks noGrp="1" noChangeArrowheads="1"/>
          </p:cNvSpPr>
          <p:nvPr>
            <p:ph type="title"/>
          </p:nvPr>
        </p:nvSpPr>
        <p:spPr/>
        <p:txBody>
          <a:bodyPr/>
          <a:lstStyle/>
          <a:p>
            <a:pPr eaLnBrk="1" hangingPunct="1"/>
            <a:r>
              <a:rPr lang="nl-NL" altLang="nl-NL"/>
              <a:t>Luchtsamenstelling</a:t>
            </a:r>
            <a:endParaRPr lang="en-US" altLang="nl-NL"/>
          </a:p>
        </p:txBody>
      </p:sp>
      <p:sp>
        <p:nvSpPr>
          <p:cNvPr id="52227" name="Rectangle 3">
            <a:extLst>
              <a:ext uri="{FF2B5EF4-FFF2-40B4-BE49-F238E27FC236}">
                <a16:creationId xmlns:a16="http://schemas.microsoft.com/office/drawing/2014/main" id="{EC78B0EB-A684-3756-39E8-773B6B4FC539}"/>
              </a:ext>
            </a:extLst>
          </p:cNvPr>
          <p:cNvSpPr>
            <a:spLocks noGrp="1" noChangeArrowheads="1"/>
          </p:cNvSpPr>
          <p:nvPr>
            <p:ph idx="1"/>
          </p:nvPr>
        </p:nvSpPr>
        <p:spPr bwMode="auto">
          <a:xfrm>
            <a:off x="371475" y="1709738"/>
            <a:ext cx="11449050" cy="4419600"/>
          </a:xfrm>
        </p:spPr>
        <p:txBody>
          <a:bodyPr wrap="square" numCol="1" anchor="t" anchorCtr="0" compatLnSpc="1">
            <a:prstTxWarp prst="textNoShape">
              <a:avLst/>
            </a:prstTxWarp>
          </a:bodyPr>
          <a:lstStyle/>
          <a:p>
            <a:pPr eaLnBrk="1" hangingPunct="1">
              <a:buFontTx/>
              <a:buNone/>
            </a:pPr>
            <a:r>
              <a:rPr lang="nl-NL" altLang="nl-NL" sz="2400" b="1" dirty="0"/>
              <a:t>In een stal komende volgende gassen voor:</a:t>
            </a:r>
          </a:p>
          <a:p>
            <a:pPr eaLnBrk="1" hangingPunct="1">
              <a:buFontTx/>
              <a:buNone/>
            </a:pPr>
            <a:endParaRPr lang="nl-NL" altLang="nl-NL" sz="2400" dirty="0"/>
          </a:p>
          <a:p>
            <a:pPr eaLnBrk="1" hangingPunct="1"/>
            <a:r>
              <a:rPr lang="nl-NL" altLang="nl-NL" sz="2400" dirty="0"/>
              <a:t>Zuurstof 			: O</a:t>
            </a:r>
            <a:r>
              <a:rPr lang="nl-NL" altLang="nl-NL" sz="2400" baseline="-25000" dirty="0"/>
              <a:t>2</a:t>
            </a:r>
          </a:p>
          <a:p>
            <a:pPr eaLnBrk="1" hangingPunct="1"/>
            <a:r>
              <a:rPr lang="nl-NL" altLang="nl-NL" sz="2400" dirty="0"/>
              <a:t>Koolstofdioxide 		: CO</a:t>
            </a:r>
            <a:r>
              <a:rPr lang="nl-NL" altLang="nl-NL" sz="2400" baseline="-25000" dirty="0"/>
              <a:t>2</a:t>
            </a:r>
          </a:p>
          <a:p>
            <a:pPr eaLnBrk="1" hangingPunct="1"/>
            <a:r>
              <a:rPr lang="nl-NL" altLang="nl-NL" sz="2400" dirty="0"/>
              <a:t>Ammoniak			: NH</a:t>
            </a:r>
            <a:r>
              <a:rPr lang="nl-NL" altLang="nl-NL" sz="2400" baseline="-25000" dirty="0"/>
              <a:t>3</a:t>
            </a:r>
          </a:p>
          <a:p>
            <a:pPr eaLnBrk="1" hangingPunct="1"/>
            <a:r>
              <a:rPr lang="nl-NL" altLang="nl-NL" sz="2400" dirty="0"/>
              <a:t>Waterdamp			: H</a:t>
            </a:r>
            <a:r>
              <a:rPr lang="nl-NL" altLang="nl-NL" sz="2400" baseline="-25000" dirty="0"/>
              <a:t>2</a:t>
            </a:r>
            <a:r>
              <a:rPr lang="nl-NL" altLang="nl-NL" sz="2400" dirty="0"/>
              <a:t>O</a:t>
            </a:r>
          </a:p>
          <a:p>
            <a:pPr eaLnBrk="1" hangingPunct="1"/>
            <a:r>
              <a:rPr lang="nl-NL" altLang="nl-NL" sz="2400" dirty="0"/>
              <a:t>Koolmonoxide		: CO</a:t>
            </a:r>
          </a:p>
          <a:p>
            <a:pPr eaLnBrk="1" hangingPunct="1"/>
            <a:r>
              <a:rPr lang="nl-NL" altLang="nl-NL" sz="2400" dirty="0"/>
              <a:t>Zwavelwaterstof		: H</a:t>
            </a:r>
            <a:r>
              <a:rPr lang="nl-NL" altLang="nl-NL" sz="2400" baseline="-25000" dirty="0"/>
              <a:t>2</a:t>
            </a:r>
            <a:r>
              <a:rPr lang="nl-NL" altLang="nl-NL" sz="2400" dirty="0"/>
              <a:t>S</a:t>
            </a:r>
          </a:p>
          <a:p>
            <a:pPr eaLnBrk="1" hangingPunct="1"/>
            <a:r>
              <a:rPr lang="nl-NL" altLang="nl-NL" sz="2400" dirty="0"/>
              <a:t>Blauwzuur			: HCN</a:t>
            </a:r>
          </a:p>
          <a:p>
            <a:pPr eaLnBrk="1" hangingPunct="1"/>
            <a:r>
              <a:rPr lang="nl-NL" altLang="nl-NL" sz="2400" dirty="0"/>
              <a:t>Methaan			: CH</a:t>
            </a:r>
            <a:r>
              <a:rPr lang="nl-NL" altLang="nl-NL" sz="2400" baseline="-25000" dirty="0"/>
              <a:t>4</a:t>
            </a:r>
          </a:p>
          <a:p>
            <a:pPr eaLnBrk="1" hangingPunct="1"/>
            <a:endParaRPr lang="en-US" altLang="nl-NL" sz="2400" dirty="0"/>
          </a:p>
        </p:txBody>
      </p:sp>
      <p:sp>
        <p:nvSpPr>
          <p:cNvPr id="52228" name="Tijdelijke aanduiding voor dianummer 3">
            <a:extLst>
              <a:ext uri="{FF2B5EF4-FFF2-40B4-BE49-F238E27FC236}">
                <a16:creationId xmlns:a16="http://schemas.microsoft.com/office/drawing/2014/main" id="{2ADC9258-AEA4-066F-6886-B23BFEAA6103}"/>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63206C-CE31-4594-9A32-ADDE774E081A}" type="slidenum">
              <a:rPr lang="en-US" altLang="nl-NL"/>
              <a:pPr/>
              <a:t>7</a:t>
            </a:fld>
            <a:endParaRPr lang="en-US" altLang="nl-N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CF73DAD-E9A1-8E56-C7DE-932629662F59}"/>
              </a:ext>
            </a:extLst>
          </p:cNvPr>
          <p:cNvSpPr>
            <a:spLocks noGrp="1" noChangeArrowheads="1"/>
          </p:cNvSpPr>
          <p:nvPr>
            <p:ph type="title"/>
          </p:nvPr>
        </p:nvSpPr>
        <p:spPr>
          <a:xfrm>
            <a:off x="795338" y="822325"/>
            <a:ext cx="7772400" cy="411163"/>
          </a:xfrm>
        </p:spPr>
        <p:txBody>
          <a:bodyPr/>
          <a:lstStyle/>
          <a:p>
            <a:pPr eaLnBrk="1" hangingPunct="1"/>
            <a:r>
              <a:rPr lang="nl-NL" altLang="nl-NL">
                <a:solidFill>
                  <a:srgbClr val="000644"/>
                </a:solidFill>
              </a:rPr>
              <a:t>Zuurstof : O</a:t>
            </a:r>
            <a:r>
              <a:rPr lang="nl-NL" altLang="nl-NL" baseline="-25000">
                <a:solidFill>
                  <a:srgbClr val="000644"/>
                </a:solidFill>
              </a:rPr>
              <a:t>2</a:t>
            </a:r>
            <a:endParaRPr lang="en-US" altLang="nl-NL" baseline="-25000">
              <a:solidFill>
                <a:srgbClr val="000644"/>
              </a:solidFill>
            </a:endParaRPr>
          </a:p>
        </p:txBody>
      </p:sp>
      <p:sp>
        <p:nvSpPr>
          <p:cNvPr id="53251" name="Rectangle 3">
            <a:extLst>
              <a:ext uri="{FF2B5EF4-FFF2-40B4-BE49-F238E27FC236}">
                <a16:creationId xmlns:a16="http://schemas.microsoft.com/office/drawing/2014/main" id="{90A4181D-A6D5-B823-891B-F0C5442C3D8D}"/>
              </a:ext>
            </a:extLst>
          </p:cNvPr>
          <p:cNvSpPr>
            <a:spLocks noGrp="1" noChangeArrowheads="1"/>
          </p:cNvSpPr>
          <p:nvPr>
            <p:ph idx="1"/>
          </p:nvPr>
        </p:nvSpPr>
        <p:spPr bwMode="auto">
          <a:xfrm>
            <a:off x="795338" y="1700213"/>
            <a:ext cx="9188450" cy="3671887"/>
          </a:xfrm>
        </p:spPr>
        <p:txBody>
          <a:bodyPr wrap="square" numCol="1" anchor="t" anchorCtr="0" compatLnSpc="1">
            <a:prstTxWarp prst="textNoShape">
              <a:avLst/>
            </a:prstTxWarp>
          </a:bodyPr>
          <a:lstStyle/>
          <a:p>
            <a:pPr eaLnBrk="1" hangingPunct="1">
              <a:spcAft>
                <a:spcPts val="600"/>
              </a:spcAft>
            </a:pPr>
            <a:r>
              <a:rPr lang="nl-NL" altLang="nl-NL" sz="2400"/>
              <a:t>Zuurstof is de bron voor leven</a:t>
            </a:r>
          </a:p>
          <a:p>
            <a:pPr eaLnBrk="1" hangingPunct="1">
              <a:spcAft>
                <a:spcPts val="600"/>
              </a:spcAft>
            </a:pPr>
            <a:r>
              <a:rPr lang="nl-NL" altLang="nl-NL" sz="2400"/>
              <a:t>Wordt door de longen opgenomen en via het bloed getransporteerd naar alle delen van het lichaam</a:t>
            </a:r>
          </a:p>
          <a:p>
            <a:pPr eaLnBrk="1" hangingPunct="1">
              <a:spcAft>
                <a:spcPts val="600"/>
              </a:spcAft>
            </a:pPr>
            <a:r>
              <a:rPr lang="nl-NL" altLang="nl-NL" sz="2400"/>
              <a:t>Lucht bestaat voor 21% uit O</a:t>
            </a:r>
            <a:r>
              <a:rPr lang="nl-NL" altLang="nl-NL" sz="2400" baseline="-25000"/>
              <a:t>2</a:t>
            </a:r>
          </a:p>
          <a:p>
            <a:pPr eaLnBrk="1" hangingPunct="1">
              <a:spcAft>
                <a:spcPts val="600"/>
              </a:spcAft>
            </a:pPr>
            <a:r>
              <a:rPr lang="nl-NL" altLang="nl-NL" sz="2400"/>
              <a:t>Daalt het zuurstofgehalte onder de 17% dan ontstaan er problemen voor mens en dier (in de praktijk komt dat bijna niet voor)</a:t>
            </a:r>
            <a:endParaRPr lang="en-US" altLang="nl-NL" sz="2400"/>
          </a:p>
        </p:txBody>
      </p:sp>
      <p:sp>
        <p:nvSpPr>
          <p:cNvPr id="53252" name="Tijdelijke aanduiding voor dianummer 3">
            <a:extLst>
              <a:ext uri="{FF2B5EF4-FFF2-40B4-BE49-F238E27FC236}">
                <a16:creationId xmlns:a16="http://schemas.microsoft.com/office/drawing/2014/main" id="{5F8CC05C-7B2D-3415-EC48-6D34606AF5A9}"/>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69F3B4-DF5F-4F2E-A750-644EC071EBF0}" type="slidenum">
              <a:rPr lang="en-US" altLang="nl-NL"/>
              <a:pPr/>
              <a:t>8</a:t>
            </a:fld>
            <a:endParaRPr lang="en-US" altLang="nl-N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5DEEBAE-83D7-5731-B255-B2621F3F0D3D}"/>
              </a:ext>
            </a:extLst>
          </p:cNvPr>
          <p:cNvSpPr>
            <a:spLocks noGrp="1" noChangeArrowheads="1"/>
          </p:cNvSpPr>
          <p:nvPr>
            <p:ph type="title"/>
          </p:nvPr>
        </p:nvSpPr>
        <p:spPr>
          <a:xfrm>
            <a:off x="739775" y="749300"/>
            <a:ext cx="7772400" cy="412750"/>
          </a:xfrm>
        </p:spPr>
        <p:txBody>
          <a:bodyPr/>
          <a:lstStyle/>
          <a:p>
            <a:pPr eaLnBrk="1" hangingPunct="1"/>
            <a:r>
              <a:rPr lang="nl-NL" altLang="nl-NL" dirty="0">
                <a:solidFill>
                  <a:srgbClr val="000644"/>
                </a:solidFill>
              </a:rPr>
              <a:t>Koolstofdioxide : CO</a:t>
            </a:r>
            <a:r>
              <a:rPr lang="nl-NL" altLang="nl-NL" baseline="-25000" dirty="0">
                <a:solidFill>
                  <a:srgbClr val="000644"/>
                </a:solidFill>
              </a:rPr>
              <a:t>2</a:t>
            </a:r>
            <a:endParaRPr lang="en-US" altLang="nl-NL" baseline="-25000" dirty="0">
              <a:solidFill>
                <a:srgbClr val="000644"/>
              </a:solidFill>
            </a:endParaRPr>
          </a:p>
        </p:txBody>
      </p:sp>
      <p:sp>
        <p:nvSpPr>
          <p:cNvPr id="17411" name="Rectangle 3">
            <a:extLst>
              <a:ext uri="{FF2B5EF4-FFF2-40B4-BE49-F238E27FC236}">
                <a16:creationId xmlns:a16="http://schemas.microsoft.com/office/drawing/2014/main" id="{35F4E8EA-E403-4E5C-A9D6-550BB0C6EB53}"/>
              </a:ext>
            </a:extLst>
          </p:cNvPr>
          <p:cNvSpPr>
            <a:spLocks noGrp="1" noChangeArrowheads="1"/>
          </p:cNvSpPr>
          <p:nvPr>
            <p:ph idx="1"/>
          </p:nvPr>
        </p:nvSpPr>
        <p:spPr>
          <a:xfrm>
            <a:off x="739775" y="1628775"/>
            <a:ext cx="8712200" cy="5688013"/>
          </a:xfrm>
        </p:spPr>
        <p:txBody>
          <a:bodyPr/>
          <a:lstStyle/>
          <a:p>
            <a:pPr marL="216000" indent="-216000" eaLnBrk="1" fontAlgn="auto" hangingPunct="1">
              <a:spcBef>
                <a:spcPts val="0"/>
              </a:spcBef>
              <a:spcAft>
                <a:spcPts val="600"/>
              </a:spcAft>
              <a:defRPr/>
            </a:pPr>
            <a:r>
              <a:rPr lang="nl-NL" altLang="nl-NL" sz="2400" dirty="0"/>
              <a:t>CO</a:t>
            </a:r>
            <a:r>
              <a:rPr lang="nl-NL" altLang="nl-NL" sz="2400" baseline="-25000" dirty="0"/>
              <a:t>2</a:t>
            </a:r>
            <a:r>
              <a:rPr lang="nl-NL" altLang="nl-NL" sz="2400" dirty="0"/>
              <a:t> is een afbraakproduct dat een dier uitademt </a:t>
            </a:r>
          </a:p>
          <a:p>
            <a:pPr marL="0" indent="0" eaLnBrk="1" fontAlgn="auto" hangingPunct="1">
              <a:spcBef>
                <a:spcPts val="0"/>
              </a:spcBef>
              <a:spcAft>
                <a:spcPts val="600"/>
              </a:spcAft>
              <a:buFont typeface="Arial" panose="020B0604020202020204" pitchFamily="34" charset="0"/>
              <a:buNone/>
              <a:defRPr/>
            </a:pPr>
            <a:r>
              <a:rPr lang="nl-NL" altLang="nl-NL" sz="2400" dirty="0"/>
              <a:t>  (komt vrij bij het verbranden van energie = voer)</a:t>
            </a:r>
          </a:p>
          <a:p>
            <a:pPr marL="216000" indent="-216000" eaLnBrk="1" fontAlgn="auto" hangingPunct="1">
              <a:spcBef>
                <a:spcPts val="0"/>
              </a:spcBef>
              <a:spcAft>
                <a:spcPts val="600"/>
              </a:spcAft>
              <a:defRPr/>
            </a:pPr>
            <a:r>
              <a:rPr lang="nl-NL" altLang="nl-NL" sz="2400" dirty="0"/>
              <a:t>Lucht bestaat voor 0,042% uit CO</a:t>
            </a:r>
            <a:r>
              <a:rPr lang="nl-NL" altLang="nl-NL" sz="2400" baseline="-25000" dirty="0"/>
              <a:t>2</a:t>
            </a:r>
          </a:p>
          <a:p>
            <a:pPr marL="216000" indent="-216000" eaLnBrk="1" fontAlgn="auto" hangingPunct="1">
              <a:spcBef>
                <a:spcPts val="0"/>
              </a:spcBef>
              <a:spcAft>
                <a:spcPts val="600"/>
              </a:spcAft>
              <a:defRPr/>
            </a:pPr>
            <a:r>
              <a:rPr lang="nl-NL" altLang="nl-NL" sz="2400" dirty="0"/>
              <a:t>In stallucht zit vaak meer CO</a:t>
            </a:r>
            <a:r>
              <a:rPr lang="nl-NL" altLang="nl-NL" sz="2400" baseline="-25000" dirty="0"/>
              <a:t>2</a:t>
            </a:r>
            <a:r>
              <a:rPr lang="nl-NL" altLang="nl-NL" sz="2400" dirty="0"/>
              <a:t> doordat dieren CO</a:t>
            </a:r>
            <a:r>
              <a:rPr lang="nl-NL" altLang="nl-NL" sz="2400" baseline="-25000" dirty="0"/>
              <a:t>2</a:t>
            </a:r>
            <a:r>
              <a:rPr lang="nl-NL" altLang="nl-NL" sz="2400" dirty="0"/>
              <a:t> uitademen met name als er onrust (bv. voeren) in de stal is</a:t>
            </a:r>
          </a:p>
          <a:p>
            <a:pPr marL="216000" indent="-216000" eaLnBrk="1" fontAlgn="auto" hangingPunct="1">
              <a:spcBef>
                <a:spcPts val="0"/>
              </a:spcBef>
              <a:spcAft>
                <a:spcPts val="600"/>
              </a:spcAft>
              <a:defRPr/>
            </a:pPr>
            <a:r>
              <a:rPr lang="nl-NL" altLang="nl-NL" sz="2400" dirty="0"/>
              <a:t>CO</a:t>
            </a:r>
            <a:r>
              <a:rPr lang="nl-NL" altLang="nl-NL" sz="2400" baseline="-25000" dirty="0"/>
              <a:t>2</a:t>
            </a:r>
            <a:r>
              <a:rPr lang="nl-NL" altLang="nl-NL" sz="2400" dirty="0"/>
              <a:t> is op zichzelf niet giftig, toch is het niet verstandig de norm van 0,3% (3000 </a:t>
            </a:r>
            <a:r>
              <a:rPr lang="nl-NL" altLang="nl-NL" sz="2400" dirty="0" err="1"/>
              <a:t>ppm</a:t>
            </a:r>
            <a:r>
              <a:rPr lang="nl-NL" altLang="nl-NL" sz="2400" dirty="0"/>
              <a:t>) CO</a:t>
            </a:r>
            <a:r>
              <a:rPr lang="nl-NL" altLang="nl-NL" sz="2400" baseline="-25000" dirty="0"/>
              <a:t>2</a:t>
            </a:r>
            <a:r>
              <a:rPr lang="nl-NL" altLang="nl-NL" sz="2400" dirty="0"/>
              <a:t> te overschrijden</a:t>
            </a:r>
          </a:p>
          <a:p>
            <a:pPr marL="216000" indent="-216000" eaLnBrk="1" fontAlgn="auto" hangingPunct="1">
              <a:spcBef>
                <a:spcPts val="0"/>
              </a:spcBef>
              <a:spcAft>
                <a:spcPts val="600"/>
              </a:spcAft>
              <a:defRPr/>
            </a:pPr>
            <a:endParaRPr lang="nl-NL" altLang="nl-NL" sz="2400" dirty="0"/>
          </a:p>
          <a:p>
            <a:pPr marL="216000" indent="-216000" eaLnBrk="1" fontAlgn="auto" hangingPunct="1">
              <a:spcBef>
                <a:spcPts val="0"/>
              </a:spcBef>
              <a:spcAft>
                <a:spcPts val="600"/>
              </a:spcAft>
              <a:defRPr/>
            </a:pPr>
            <a:r>
              <a:rPr lang="nl-NL" altLang="nl-NL" sz="2400" dirty="0"/>
              <a:t>Bij een CO</a:t>
            </a:r>
            <a:r>
              <a:rPr lang="nl-NL" altLang="nl-NL" sz="2400" baseline="-25000" dirty="0"/>
              <a:t>2</a:t>
            </a:r>
            <a:r>
              <a:rPr lang="nl-NL" altLang="nl-NL" sz="2400" dirty="0"/>
              <a:t> concentratie van 3000 </a:t>
            </a:r>
            <a:r>
              <a:rPr lang="nl-NL" altLang="nl-NL" sz="2400" dirty="0" err="1"/>
              <a:t>ppm</a:t>
            </a:r>
            <a:r>
              <a:rPr lang="nl-NL" altLang="nl-NL" sz="2400" dirty="0"/>
              <a:t> </a:t>
            </a:r>
            <a:r>
              <a:rPr lang="nl-NL" altLang="nl-NL" sz="2400" dirty="0">
                <a:sym typeface="Wingdings" panose="05000000000000000000" pitchFamily="2" charset="2"/>
              </a:rPr>
              <a:t> er wordt te </a:t>
            </a:r>
            <a:r>
              <a:rPr lang="nl-NL" altLang="nl-NL" sz="2400" dirty="0" err="1">
                <a:sym typeface="Wingdings" panose="05000000000000000000" pitchFamily="2" charset="2"/>
              </a:rPr>
              <a:t>weing</a:t>
            </a:r>
            <a:r>
              <a:rPr lang="nl-NL" altLang="nl-NL" sz="2400" dirty="0">
                <a:sym typeface="Wingdings" panose="05000000000000000000" pitchFamily="2" charset="2"/>
              </a:rPr>
              <a:t> geventileerd.</a:t>
            </a:r>
            <a:r>
              <a:rPr lang="nl-NL" altLang="nl-NL" sz="2400" dirty="0"/>
              <a:t> </a:t>
            </a:r>
          </a:p>
          <a:p>
            <a:pPr marL="216000" indent="-216000" eaLnBrk="1" fontAlgn="auto" hangingPunct="1">
              <a:spcBef>
                <a:spcPts val="0"/>
              </a:spcBef>
              <a:spcAft>
                <a:spcPts val="600"/>
              </a:spcAft>
              <a:defRPr/>
            </a:pPr>
            <a:r>
              <a:rPr lang="nl-NL" altLang="nl-NL" sz="2400" dirty="0"/>
              <a:t>Bij een CO</a:t>
            </a:r>
            <a:r>
              <a:rPr lang="nl-NL" altLang="nl-NL" sz="2400" baseline="-25000" dirty="0"/>
              <a:t>2</a:t>
            </a:r>
            <a:r>
              <a:rPr lang="nl-NL" altLang="nl-NL" sz="2400" dirty="0"/>
              <a:t> concentratie &lt; 2000 </a:t>
            </a:r>
            <a:r>
              <a:rPr lang="nl-NL" altLang="nl-NL" sz="2400" dirty="0" err="1"/>
              <a:t>ppm</a:t>
            </a:r>
            <a:r>
              <a:rPr lang="nl-NL" altLang="nl-NL" sz="2400" dirty="0"/>
              <a:t> </a:t>
            </a:r>
            <a:r>
              <a:rPr lang="nl-NL" altLang="nl-NL" sz="2400" dirty="0">
                <a:sym typeface="Wingdings" panose="05000000000000000000" pitchFamily="2" charset="2"/>
              </a:rPr>
              <a:t> er wordt onnodig veel geventileerd.</a:t>
            </a:r>
            <a:r>
              <a:rPr lang="nl-NL" altLang="nl-NL" sz="2400" dirty="0"/>
              <a:t> </a:t>
            </a:r>
          </a:p>
          <a:p>
            <a:pPr marL="216000" indent="-216000" eaLnBrk="1" fontAlgn="auto" hangingPunct="1">
              <a:spcBef>
                <a:spcPts val="0"/>
              </a:spcBef>
              <a:spcAft>
                <a:spcPts val="600"/>
              </a:spcAft>
              <a:defRPr/>
            </a:pPr>
            <a:endParaRPr lang="nl-NL" altLang="nl-NL" sz="2400" dirty="0"/>
          </a:p>
        </p:txBody>
      </p:sp>
      <p:sp>
        <p:nvSpPr>
          <p:cNvPr id="54276" name="Tijdelijke aanduiding voor dianummer 3">
            <a:extLst>
              <a:ext uri="{FF2B5EF4-FFF2-40B4-BE49-F238E27FC236}">
                <a16:creationId xmlns:a16="http://schemas.microsoft.com/office/drawing/2014/main" id="{6B5DA14C-747C-B247-DE1D-6F2C0A98C050}"/>
              </a:ext>
            </a:extLst>
          </p:cNvPr>
          <p:cNvSpPr>
            <a:spLocks noGrp="1"/>
          </p:cNvSpPr>
          <p:nvPr>
            <p:ph type="sldNum" sz="quarter" idx="12"/>
          </p:nvPr>
        </p:nvSpPr>
        <p:spPr bwMode="auto">
          <a:xfrm>
            <a:off x="8534400" y="7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523EC0-5D62-4BDD-BCB5-8AF1087A5CF0}" type="slidenum">
              <a:rPr lang="en-US" altLang="nl-NL"/>
              <a:pPr/>
              <a:t>9</a:t>
            </a:fld>
            <a:endParaRPr lang="en-US" altLang="nl-NL"/>
          </a:p>
        </p:txBody>
      </p:sp>
      <p:pic>
        <p:nvPicPr>
          <p:cNvPr id="54277" name="Picture 4">
            <a:extLst>
              <a:ext uri="{FF2B5EF4-FFF2-40B4-BE49-F238E27FC236}">
                <a16:creationId xmlns:a16="http://schemas.microsoft.com/office/drawing/2014/main" id="{A10C7540-B823-AD66-2D93-17AA49B2B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2950" y="1844675"/>
            <a:ext cx="1655763"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GC3_ontwerpsjablonen[1].def">
  <a:themeElements>
    <a:clrScheme name="3_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GC3_ontwerpsjablonen[1].def">
  <a:themeElements>
    <a:clrScheme name="4_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4_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_Powerpoint_Template" id="{6CF14EEB-6C2D-44F6-9B6F-3B3A136E0DC1}" vid="{A3259D04-0B05-473D-9B0E-1BDF1DDFD467}"/>
    </a:ext>
  </a:extLst>
</a:theme>
</file>

<file path=ppt/theme/theme5.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GC3_ontwerpsjablonen</Template>
  <TotalTime>1684</TotalTime>
  <Words>1721</Words>
  <Application>Microsoft Office PowerPoint</Application>
  <PresentationFormat>Breedbeeld</PresentationFormat>
  <Paragraphs>287</Paragraphs>
  <Slides>48</Slides>
  <Notes>2</Notes>
  <HiddenSlides>0</HiddenSlides>
  <MMClips>0</MMClips>
  <ScaleCrop>false</ScaleCrop>
  <HeadingPairs>
    <vt:vector size="6" baseType="variant">
      <vt:variant>
        <vt:lpstr>Gebruikte lettertypen</vt:lpstr>
      </vt:variant>
      <vt:variant>
        <vt:i4>5</vt:i4>
      </vt:variant>
      <vt:variant>
        <vt:lpstr>Thema</vt:lpstr>
      </vt:variant>
      <vt:variant>
        <vt:i4>4</vt:i4>
      </vt:variant>
      <vt:variant>
        <vt:lpstr>Diatitels</vt:lpstr>
      </vt:variant>
      <vt:variant>
        <vt:i4>48</vt:i4>
      </vt:variant>
    </vt:vector>
  </HeadingPairs>
  <TitlesOfParts>
    <vt:vector size="57" baseType="lpstr">
      <vt:lpstr>Arial</vt:lpstr>
      <vt:lpstr>Arial Black</vt:lpstr>
      <vt:lpstr>Segoe UI Light</vt:lpstr>
      <vt:lpstr>Verdana</vt:lpstr>
      <vt:lpstr>Wingdings</vt:lpstr>
      <vt:lpstr>GC3_ontwerpsjablonen[1].def</vt:lpstr>
      <vt:lpstr>3_GC3_ontwerpsjablonen[1].def</vt:lpstr>
      <vt:lpstr>4_GC3_ontwerpsjablonen[1].def</vt:lpstr>
      <vt:lpstr>Yuverta</vt:lpstr>
      <vt:lpstr>PowerPoint-presentatie</vt:lpstr>
      <vt:lpstr>Klimaat in varkensstallen</vt:lpstr>
      <vt:lpstr>Klimaat</vt:lpstr>
      <vt:lpstr>Ventilatie</vt:lpstr>
      <vt:lpstr>PowerPoint-presentatie</vt:lpstr>
      <vt:lpstr>Minimum ventilatie</vt:lpstr>
      <vt:lpstr>Luchtsamenstelling</vt:lpstr>
      <vt:lpstr>Zuurstof : O2</vt:lpstr>
      <vt:lpstr>Koolstofdioxide : CO2</vt:lpstr>
      <vt:lpstr>CO2-productie bij varkens  </vt:lpstr>
      <vt:lpstr>Ammoniak : NH3</vt:lpstr>
      <vt:lpstr>Ammoniak : NH3</vt:lpstr>
      <vt:lpstr>Waterdamp : H2O</vt:lpstr>
      <vt:lpstr>Relatieve vochtigheid</vt:lpstr>
      <vt:lpstr>Relatieve vochtigheid</vt:lpstr>
      <vt:lpstr>Relatieve vochtigheid</vt:lpstr>
      <vt:lpstr>Waterstofsulfide : H2S  Blauwzuur : HCN</vt:lpstr>
      <vt:lpstr>Koolmonoxide : CO</vt:lpstr>
      <vt:lpstr>Methaan : CH4 : Biogas</vt:lpstr>
      <vt:lpstr>Stof</vt:lpstr>
      <vt:lpstr>Maximum ventilatie</vt:lpstr>
      <vt:lpstr>Maximum ventilatie</vt:lpstr>
      <vt:lpstr>Minimum en maximum ventilatie voor diverse diercategoriën</vt:lpstr>
      <vt:lpstr>Dus bij maximaal ventileren gaat het om de temperatuur</vt:lpstr>
      <vt:lpstr>Warmtebalans</vt:lpstr>
      <vt:lpstr>Warmte-afvoer van varkens</vt:lpstr>
      <vt:lpstr>Comfortzone vs. Thermoneutrale zone</vt:lpstr>
      <vt:lpstr>Comfortzone vs. Thermoneutrale zone</vt:lpstr>
      <vt:lpstr>Comfortzone vs.Thermoneutrale zone</vt:lpstr>
      <vt:lpstr>Kortom……</vt:lpstr>
      <vt:lpstr>Waar is de comfortzone van afhankelijk?</vt:lpstr>
      <vt:lpstr>De comfortzone van verschillende diersoorten</vt:lpstr>
      <vt:lpstr>PowerPoint-presentatie</vt:lpstr>
      <vt:lpstr>PowerPoint-presentatie</vt:lpstr>
      <vt:lpstr>PowerPoint-presentatie</vt:lpstr>
      <vt:lpstr>PowerPoint-presentatie</vt:lpstr>
      <vt:lpstr>Inregelen van het klimaat</vt:lpstr>
      <vt:lpstr>Inregelen van het klimaat</vt:lpstr>
      <vt:lpstr>Omschrijving in te stellen waarden in een klimaatregelaar</vt:lpstr>
      <vt:lpstr>Regelkarakteristiek: inregelen van de klimaatregelaar</vt:lpstr>
      <vt:lpstr>Regelkarakteristiek: inregelen van de klimaatregelaar</vt:lpstr>
      <vt:lpstr>Tocht en licht</vt:lpstr>
      <vt:lpstr>Tocht</vt:lpstr>
      <vt:lpstr>Tochtwaarden</vt:lpstr>
      <vt:lpstr>Tochtwaarden gebruiken</vt:lpstr>
      <vt:lpstr>Vaststellen van tocht</vt:lpstr>
      <vt:lpstr>Het gedrag van dieren</vt:lpstr>
      <vt:lpstr>Licht</vt:lpstr>
    </vt:vector>
  </TitlesOfParts>
  <Company>Min. van Buitenlandse Zaken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Gebruik van Powerpoint sjablonen</dc:title>
  <dc:creator>Martin Drenth</dc:creator>
  <cp:lastModifiedBy>Herman Peeters</cp:lastModifiedBy>
  <cp:revision>65</cp:revision>
  <cp:lastPrinted>2013-09-13T09:14:13Z</cp:lastPrinted>
  <dcterms:created xsi:type="dcterms:W3CDTF">2008-06-12T09:58:02Z</dcterms:created>
  <dcterms:modified xsi:type="dcterms:W3CDTF">2024-11-13T07:55:51Z</dcterms:modified>
</cp:coreProperties>
</file>